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5" r:id="rId3"/>
    <p:sldId id="270" r:id="rId4"/>
    <p:sldId id="269" r:id="rId5"/>
    <p:sldId id="263" r:id="rId6"/>
    <p:sldId id="273" r:id="rId7"/>
    <p:sldId id="268" r:id="rId8"/>
    <p:sldId id="271" r:id="rId9"/>
    <p:sldId id="274" r:id="rId10"/>
    <p:sldId id="267" r:id="rId11"/>
    <p:sldId id="275" r:id="rId12"/>
    <p:sldId id="28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125665E-511F-4AB1-B30C-0EAB26F36539}">
          <p14:sldIdLst>
            <p14:sldId id="266"/>
            <p14:sldId id="265"/>
            <p14:sldId id="270"/>
            <p14:sldId id="269"/>
            <p14:sldId id="263"/>
            <p14:sldId id="273"/>
            <p14:sldId id="268"/>
            <p14:sldId id="271"/>
            <p14:sldId id="274"/>
            <p14:sldId id="267"/>
            <p14:sldId id="275"/>
            <p14:sldId id="286"/>
            <p14:sldId id="277"/>
            <p14:sldId id="278"/>
            <p14:sldId id="279"/>
            <p14:sldId id="280"/>
            <p14:sldId id="281"/>
            <p14:sldId id="282"/>
            <p14:sldId id="284"/>
            <p14:sldId id="283"/>
          </p14:sldIdLst>
        </p14:section>
        <p14:section name="Раздел без заголовка" id="{7A6D128B-4146-47CF-8FA9-F26888B435B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C1E"/>
    <a:srgbClr val="008000"/>
    <a:srgbClr val="6E6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9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6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7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9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2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2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1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1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2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3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09F6F-C3CF-4DB7-A056-4BFF46D0422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C0CD-7311-45A7-BFC3-A13C5E4CD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2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69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-171400"/>
            <a:ext cx="8667750" cy="7272808"/>
          </a:xfrm>
          <a:prstGeom prst="rect">
            <a:avLst/>
          </a:prstGeom>
        </p:spPr>
      </p:pic>
      <p:pic>
        <p:nvPicPr>
          <p:cNvPr id="6" name="Рисунок 5" descr="Описание: C:\Users\Администратор\Desktop\документы\png 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1"/>
            <a:ext cx="3744416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5544616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738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263">
        <p14:reveal/>
      </p:transition>
    </mc:Choice>
    <mc:Fallback>
      <p:transition spd="slow" advTm="22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1206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71600" y="324433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Physiology Teachers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32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244">
        <p14:reveal/>
      </p:transition>
    </mc:Choice>
    <mc:Fallback>
      <p:transition spd="slow" advTm="32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1000">
              <a:srgbClr val="FFFF00"/>
            </a:gs>
            <a:gs pos="17999">
              <a:srgbClr val="99CCFF"/>
            </a:gs>
            <a:gs pos="50000">
              <a:srgbClr val="9966FF"/>
            </a:gs>
            <a:gs pos="61000">
              <a:srgbClr val="CC99FF"/>
            </a:gs>
            <a:gs pos="92000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24911"/>
            <a:ext cx="2902782" cy="491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188640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Argynbaeva Akmaral Turdalievna</a:t>
            </a:r>
            <a:endParaRPr lang="ru-RU" sz="28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556792"/>
            <a:ext cx="5400600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Argynbaeva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Akmaral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Turdalyevna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professor of biological sciences (2015), docent of Osh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StateUniversity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(2022).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Argynbaeva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Akmaral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Turdalievna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born on October 15, in 1982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Karasuu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 of Osh  oblast.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2004 she graduated from the department	"Natural Sciences and Geography" of Osh State University in Biology with complementary Chemistry. In 2007-2010 she studied at the post-graduate school Southern Branch of the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academy of sciences.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she is working as the docent at the Department of Anatomy, Histology and Normal Physiology” of the international Faculty of Medicine,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work of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Argynbayeva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A.T. is devoted to the study of violations of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microecology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intestine under the affect of pesticides and its correction with probiotics. Scientific novelty of the work lies in in-depth study of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themicroecological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 of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people,engaged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cotton growing in the Kyrgyz Republic and in contact with pesticide. In 2015 she defended her PhD dissertation on the topic: Violation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microecology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intestine exposure to pesticides and their correction with probiotics.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the author of more than 30 scientific and educational and methodical works in local and foreign publications.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Akmaral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conducts practical and lecture classes in the discipline "Normal Human Physiology".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 smtClean="0"/>
          </a:p>
          <a:p>
            <a:r>
              <a:rPr lang="en-US" sz="900" b="1" dirty="0"/>
              <a:t> 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80887009"/>
      </p:ext>
    </p:extLst>
  </p:cSld>
  <p:clrMapOvr>
    <a:masterClrMapping/>
  </p:clrMapOvr>
  <p:transition spd="slow" advTm="8743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456384" cy="4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44624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Paizildaev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Timur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628800"/>
            <a:ext cx="5112568" cy="4616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E R S O N A L D A T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 human physiology for MBBS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P E R I E N C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august 2015 г. -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Physiology is the study of normal function within living creatures. It is a sub-section of biology, covering a range of topics that include organs, anatomy, cells, biological compounds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how they all interact to make life possible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 U C A T I O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Medicine, September 2009. - 2015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Medicine "560001"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Postgraduate training in June 2015. - August 2016. - "Surgery".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training - May 2016 - September 2016 - "Gastroscopy"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/>
          </a:p>
          <a:p>
            <a:endParaRPr lang="ru-RU" sz="1200" b="1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b="1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5434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5933">
        <p14:switch dir="r"/>
      </p:transition>
    </mc:Choice>
    <mc:Fallback>
      <p:transition spd="slow" advTm="59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4000">
              <a:srgbClr val="66008F">
                <a:alpha val="0"/>
              </a:srgbClr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0362"/>
            <a:ext cx="3528392" cy="4801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1259632" y="26064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Baigashkaev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Ertegin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Saparbekovich</a:t>
            </a:r>
            <a:endParaRPr lang="en-US" sz="2800" b="1" dirty="0" smtClean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916832"/>
            <a:ext cx="4464496" cy="443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</a:rPr>
              <a:t>                  EDUCATION</a:t>
            </a:r>
            <a:endParaRPr lang="ru-RU" b="1" dirty="0">
              <a:solidFill>
                <a:srgbClr val="000000"/>
              </a:solidFill>
            </a:endParaRP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2010-2016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/>
              <a:t>2016-2018 </a:t>
            </a:r>
            <a:r>
              <a:rPr lang="ru-RU" sz="1400" dirty="0" err="1"/>
              <a:t>Faculty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postgraduate</a:t>
            </a:r>
            <a:r>
              <a:rPr lang="ru-RU" sz="1400" dirty="0"/>
              <a:t> </a:t>
            </a:r>
            <a:r>
              <a:rPr lang="ru-RU" sz="1400" dirty="0" err="1"/>
              <a:t>education</a:t>
            </a:r>
            <a:r>
              <a:rPr lang="ru-RU" sz="1400" dirty="0"/>
              <a:t>, </a:t>
            </a:r>
            <a:r>
              <a:rPr lang="ru-RU" sz="1400" dirty="0" err="1"/>
              <a:t>surgery</a:t>
            </a:r>
            <a:r>
              <a:rPr lang="ru-RU" sz="1400" dirty="0"/>
              <a:t>.</a:t>
            </a:r>
          </a:p>
          <a:p>
            <a:r>
              <a:rPr lang="ru-RU" sz="1400" b="1" dirty="0"/>
              <a:t>2018-2020 </a:t>
            </a:r>
            <a:r>
              <a:rPr lang="ru-RU" sz="1400" dirty="0" err="1"/>
              <a:t>Master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Osh</a:t>
            </a:r>
            <a:r>
              <a:rPr lang="ru-RU" sz="1400" dirty="0"/>
              <a:t> </a:t>
            </a:r>
            <a:r>
              <a:rPr lang="ru-RU" sz="1400" dirty="0" err="1"/>
              <a:t>State</a:t>
            </a:r>
            <a:r>
              <a:rPr lang="ru-RU" sz="1400" dirty="0"/>
              <a:t> </a:t>
            </a:r>
            <a:r>
              <a:rPr lang="ru-RU" sz="1400" dirty="0" err="1"/>
              <a:t>University</a:t>
            </a:r>
            <a:r>
              <a:rPr lang="ru-RU" sz="1400" dirty="0"/>
              <a:t> </a:t>
            </a:r>
            <a:r>
              <a:rPr lang="ru-RU" sz="1400" dirty="0" err="1"/>
              <a:t>with</a:t>
            </a:r>
            <a:r>
              <a:rPr lang="ru-RU" sz="1400" dirty="0"/>
              <a:t> a </a:t>
            </a:r>
            <a:r>
              <a:rPr lang="ru-RU" sz="1400" dirty="0" err="1"/>
              <a:t>degree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Public</a:t>
            </a:r>
            <a:r>
              <a:rPr lang="ru-RU" sz="1400" dirty="0"/>
              <a:t> </a:t>
            </a:r>
            <a:r>
              <a:rPr lang="ru-RU" sz="1400" dirty="0" err="1"/>
              <a:t>Health</a:t>
            </a:r>
            <a:endParaRPr lang="ru-RU" sz="1400" dirty="0"/>
          </a:p>
          <a:p>
            <a:r>
              <a:rPr lang="ru-RU" sz="1400" b="1" dirty="0"/>
              <a:t>2020-2021 </a:t>
            </a:r>
            <a:r>
              <a:rPr lang="ru-RU" sz="1400" dirty="0" err="1"/>
              <a:t>Ultrasound</a:t>
            </a:r>
            <a:r>
              <a:rPr lang="ru-RU" sz="1400" dirty="0"/>
              <a:t> </a:t>
            </a:r>
            <a:r>
              <a:rPr lang="ru-RU" sz="1400" dirty="0" err="1"/>
              <a:t>procedure</a:t>
            </a:r>
            <a:endParaRPr lang="ru-RU" sz="1400" dirty="0"/>
          </a:p>
          <a:p>
            <a:r>
              <a:rPr lang="ru-RU" dirty="0"/>
              <a:t>            </a:t>
            </a:r>
            <a:r>
              <a:rPr lang="ru-RU" dirty="0" smtClean="0"/>
              <a:t>    </a:t>
            </a:r>
            <a:r>
              <a:rPr lang="ru-RU" b="1" dirty="0"/>
              <a:t>WORK EXPERIENCE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Ambulance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Andromed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histology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physiology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IMF. </a:t>
            </a:r>
          </a:p>
          <a:p>
            <a:r>
              <a:rPr lang="ru-RU" dirty="0"/>
              <a:t>                </a:t>
            </a:r>
            <a:r>
              <a:rPr lang="ru-RU" b="1" dirty="0"/>
              <a:t>PROFESSIONAL SKILLS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inclination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Olympiad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preparations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interactive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11595"/>
      </p:ext>
    </p:extLst>
  </p:cSld>
  <p:clrMapOvr>
    <a:masterClrMapping/>
  </p:clrMapOvr>
  <p:transition spd="slow" advTm="6104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lumMod val="83000"/>
                <a:lumOff val="17000"/>
              </a:srgb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600000" cy="4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19672" y="20143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Orozbek uulu Tursunbek</a:t>
            </a:r>
            <a:endParaRPr lang="ru-RU" sz="28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556792"/>
            <a:ext cx="4608512" cy="4678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ru-RU" b="1" dirty="0" smtClean="0">
                <a:solidFill>
                  <a:srgbClr val="000000"/>
                </a:solidFill>
              </a:rPr>
              <a:t>EDUCATION</a:t>
            </a:r>
            <a:endParaRPr lang="ru-RU" b="1" dirty="0">
              <a:solidFill>
                <a:srgbClr val="000000"/>
              </a:solidFill>
            </a:endParaRPr>
          </a:p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2012-2018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/>
              <a:t>2018-2021</a:t>
            </a:r>
            <a:r>
              <a:rPr lang="ru-RU" b="1" dirty="0" smtClean="0"/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postgraduate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/>
              <a:t>2021</a:t>
            </a:r>
            <a:r>
              <a:rPr lang="en-US" sz="1600" b="1" dirty="0" smtClean="0"/>
              <a:t> September-December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training, anesthesiologist-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anesthesiologist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      </a:t>
            </a:r>
            <a:r>
              <a:rPr lang="ru-RU" b="1" dirty="0" smtClean="0"/>
              <a:t>WORK </a:t>
            </a:r>
            <a:r>
              <a:rPr lang="ru-RU" b="1" dirty="0"/>
              <a:t>EXPERIENCE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 Regional Mental Health Center,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methodologist, IMF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time lecturer of department of anatomy, histology and normal physiology, IMF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         </a:t>
            </a:r>
            <a:r>
              <a:rPr lang="ru-RU" b="1" dirty="0" smtClean="0"/>
              <a:t>PROFESSIONAL </a:t>
            </a:r>
            <a:r>
              <a:rPr lang="ru-RU" b="1" dirty="0"/>
              <a:t>SKILLS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inclination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Olympiad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preparations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interactive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technigue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9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478">
        <p14:vortex dir="r"/>
      </p:transition>
    </mc:Choice>
    <mc:Fallback>
      <p:transition spd="slow" advTm="64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157592" cy="6336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03648" y="324433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Histology Teachers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6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2">
        <p14:ferris dir="l"/>
      </p:transition>
    </mc:Choice>
    <mc:Fallback>
      <p:transition spd="slow" advTm="40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DDEBCF">
                <a:lumMod val="60000"/>
                <a:alpha val="80000"/>
              </a:srgbClr>
            </a:gs>
            <a:gs pos="71000">
              <a:srgbClr val="9CB86E"/>
            </a:gs>
            <a:gs pos="92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1"/>
            <a:ext cx="3024336" cy="4608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Tashmatova</a:t>
            </a:r>
            <a:r>
              <a:rPr lang="en-US" sz="2400" b="1" dirty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Nazgul</a:t>
            </a:r>
            <a:r>
              <a:rPr lang="en-US" sz="2400" b="1" dirty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Mamatumarovna</a:t>
            </a:r>
            <a:endParaRPr lang="ru-RU" sz="24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lvl="0"/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48681"/>
            <a:ext cx="5940152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</a:rPr>
              <a:t>About Me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Tashmatova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Nazgul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Mamatumarovna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born in 1978, Kyrgyz. In 2000 she graduated with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honours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degree in natural sciences and geography from Osh State University,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speciality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"Biology teacher with additional chemistry".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of Biological Sciences since 2016. Dissertation on "Morphological characteristics of the mature placenta in physiological conditions with regard to age, constitutional and ethnic factors" defended on 27-may 2016 in the dissertation council of D 001.037.01 of Federal State Budget Scientific Institution "Institute of Molecular Pathology and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Pathomorphology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of Biological Sciences, Bishkek,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nostrificated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Higher Attestation Commission from 23.06.2017, protocol № 6pk-3/4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of pedagogical work in HEIs - 12 years, including 22 years in Osh State University. Total scientific and pedagogical experience - 22 full years.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Sphere of professional activity: morphology, cell biology, cytology and histology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May 2013 to 2016. - Senior lecturer of the Department of Histology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Pathanatomy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Faculty of Medicine of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May 2016. She defended her PhD thesis on the topic: "Morphological characteristics of the mature placenta in physiological conditions with regard to age, constitutional and ethnic factors" in the dissertation council D 001.037.01 of Federal State Budget Scientific Institution "Institute of Molecular Pathology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Pathomorphology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Novosibirsk, Russia. 03.03.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1.09.16 - 9.09.17 - Senior lecturer of the Department of Morphological Disciplines of the International Faculty of Medicine.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19.09.17 - 1.09.2018 Acting Associate Professor of the Department of Morphological Disciplines.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1.09.2018 Acting Associate Professor of the Department of Anatomy, Histology and Normal Physiology From 1.12.16 to 2022 - Vice-dean for scientific work of the International Medical Faculty of Osh State University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curator of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- 2012 Grand Prize The best teacher of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- 2013 4th place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educational and methodical complex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- 2018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monograph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- 2018 3rd place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75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067">
        <p14:reveal/>
      </p:transition>
    </mc:Choice>
    <mc:Fallback>
      <p:transition spd="slow" advTm="90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53000"/>
                <a:lumMod val="27000"/>
                <a:lumOff val="73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600000" cy="4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11517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Toroev Durusbek Isanovich</a:t>
            </a:r>
            <a:endParaRPr lang="ru-RU" sz="28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340768"/>
            <a:ext cx="4464496" cy="5047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Histology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Cytology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Embryology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/>
              <a:t>            </a:t>
            </a:r>
            <a:r>
              <a:rPr lang="ru-RU" sz="1400" b="1" dirty="0" err="1" smtClean="0"/>
              <a:t>Education</a:t>
            </a:r>
            <a:r>
              <a:rPr lang="ru-RU" sz="1400" b="1" dirty="0"/>
              <a:t>:</a:t>
            </a:r>
            <a:endParaRPr lang="ru-RU" sz="1400" dirty="0"/>
          </a:p>
          <a:p>
            <a:r>
              <a:rPr lang="ru-RU" sz="1400" b="1" i="1" dirty="0" err="1"/>
              <a:t>Osh</a:t>
            </a:r>
            <a:r>
              <a:rPr lang="ru-RU" sz="1400" b="1" i="1" dirty="0"/>
              <a:t> </a:t>
            </a:r>
            <a:r>
              <a:rPr lang="ru-RU" sz="1400" b="1" i="1" dirty="0" err="1"/>
              <a:t>State</a:t>
            </a:r>
            <a:r>
              <a:rPr lang="ru-RU" sz="1400" b="1" i="1" dirty="0"/>
              <a:t> </a:t>
            </a:r>
            <a:r>
              <a:rPr lang="ru-RU" sz="1400" b="1" i="1" dirty="0" err="1"/>
              <a:t>Pedagogical</a:t>
            </a:r>
            <a:r>
              <a:rPr lang="ru-RU" sz="1400" b="1" i="1" dirty="0"/>
              <a:t> </a:t>
            </a:r>
            <a:r>
              <a:rPr lang="ru-RU" sz="1400" b="1" i="1" dirty="0" err="1"/>
              <a:t>Institute</a:t>
            </a:r>
            <a:r>
              <a:rPr lang="ru-RU" sz="1400" dirty="0"/>
              <a:t>, </a:t>
            </a:r>
            <a:r>
              <a:rPr lang="ru-RU" sz="1400" dirty="0" err="1"/>
              <a:t>Faculty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Biology</a:t>
            </a:r>
            <a:r>
              <a:rPr lang="ru-RU" sz="1400" dirty="0"/>
              <a:t>, </a:t>
            </a:r>
            <a:r>
              <a:rPr lang="ru-RU" sz="1400" dirty="0" err="1"/>
              <a:t>specialty</a:t>
            </a:r>
            <a:r>
              <a:rPr lang="ru-RU" sz="1400" dirty="0"/>
              <a:t> - </a:t>
            </a:r>
            <a:r>
              <a:rPr lang="ru-RU" sz="1400" dirty="0" err="1"/>
              <a:t>Biology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Chemistry</a:t>
            </a:r>
            <a:r>
              <a:rPr lang="ru-RU" sz="1400" dirty="0"/>
              <a:t>, 1977 - 1984.</a:t>
            </a:r>
          </a:p>
          <a:p>
            <a:r>
              <a:rPr lang="ru-RU" sz="1400" b="1" i="1" dirty="0" err="1"/>
              <a:t>Postgraduate</a:t>
            </a:r>
            <a:r>
              <a:rPr lang="ru-RU" sz="1400" b="1" i="1" dirty="0"/>
              <a:t> </a:t>
            </a:r>
            <a:r>
              <a:rPr lang="ru-RU" sz="1400" b="1" i="1" dirty="0" err="1"/>
              <a:t>studies</a:t>
            </a:r>
            <a:r>
              <a:rPr lang="ru-RU" sz="1400" b="1" i="1" dirty="0"/>
              <a:t> </a:t>
            </a:r>
            <a:r>
              <a:rPr lang="ru-RU" sz="1400" dirty="0"/>
              <a:t>- </a:t>
            </a:r>
            <a:r>
              <a:rPr lang="ru-RU" sz="1400" dirty="0" err="1"/>
              <a:t>Tashkent</a:t>
            </a:r>
            <a:r>
              <a:rPr lang="ru-RU" sz="1400" dirty="0"/>
              <a:t>, VNIISH </a:t>
            </a:r>
            <a:r>
              <a:rPr lang="ru-RU" sz="1400" dirty="0" err="1"/>
              <a:t>them</a:t>
            </a:r>
            <a:r>
              <a:rPr lang="ru-RU" sz="1400" dirty="0"/>
              <a:t>. G.S. </a:t>
            </a:r>
            <a:r>
              <a:rPr lang="ru-RU" sz="1400" dirty="0" err="1"/>
              <a:t>Zaitseva</a:t>
            </a:r>
            <a:r>
              <a:rPr lang="ru-RU" sz="1400" dirty="0"/>
              <a:t>, 1986 - 1990</a:t>
            </a:r>
          </a:p>
          <a:p>
            <a:r>
              <a:rPr lang="ru-RU" sz="1400" b="1" i="1" dirty="0" err="1"/>
              <a:t>Master</a:t>
            </a:r>
            <a:r>
              <a:rPr lang="ru-RU" sz="1400" b="1" i="1" dirty="0"/>
              <a:t> </a:t>
            </a:r>
            <a:r>
              <a:rPr lang="ru-RU" sz="1400" dirty="0"/>
              <a:t>- </a:t>
            </a:r>
            <a:r>
              <a:rPr lang="ru-RU" sz="1400" dirty="0" err="1"/>
              <a:t>India</a:t>
            </a:r>
            <a:r>
              <a:rPr lang="ru-RU" sz="1400" dirty="0"/>
              <a:t>, </a:t>
            </a:r>
            <a:r>
              <a:rPr lang="ru-RU" sz="1400" dirty="0" err="1"/>
              <a:t>Dehradun</a:t>
            </a:r>
            <a:r>
              <a:rPr lang="ru-RU" sz="1400" dirty="0"/>
              <a:t> </a:t>
            </a:r>
            <a:r>
              <a:rPr lang="ru-RU" sz="1400" dirty="0" err="1"/>
              <a:t>city</a:t>
            </a:r>
            <a:r>
              <a:rPr lang="ru-RU" sz="1400" dirty="0"/>
              <a:t>, </a:t>
            </a:r>
            <a:r>
              <a:rPr lang="ru-RU" sz="1400" dirty="0" err="1"/>
              <a:t>Indian</a:t>
            </a:r>
            <a:r>
              <a:rPr lang="ru-RU" sz="1400" dirty="0"/>
              <a:t> </a:t>
            </a:r>
            <a:r>
              <a:rPr lang="ru-RU" sz="1400" dirty="0" err="1"/>
              <a:t>Institute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Remote</a:t>
            </a:r>
            <a:r>
              <a:rPr lang="ru-RU" sz="1400" dirty="0"/>
              <a:t> </a:t>
            </a:r>
            <a:r>
              <a:rPr lang="ru-RU" sz="1400" dirty="0" err="1"/>
              <a:t>Sensing</a:t>
            </a:r>
            <a:r>
              <a:rPr lang="ru-RU" sz="1400" dirty="0"/>
              <a:t>,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dirty="0" err="1"/>
              <a:t>Labor</a:t>
            </a:r>
            <a:r>
              <a:rPr lang="ru-RU" sz="1400" b="1" dirty="0"/>
              <a:t> </a:t>
            </a:r>
            <a:r>
              <a:rPr lang="ru-RU" sz="1400" b="1" dirty="0" err="1"/>
              <a:t>activity</a:t>
            </a:r>
            <a:r>
              <a:rPr lang="ru-RU" sz="1400" b="1" dirty="0"/>
              <a:t>:</a:t>
            </a:r>
            <a:endParaRPr lang="ru-RU" sz="1400" dirty="0"/>
          </a:p>
          <a:p>
            <a:r>
              <a:rPr lang="ru-RU" sz="1400" b="1" i="1" dirty="0" err="1"/>
              <a:t>Kyrgyz</a:t>
            </a:r>
            <a:r>
              <a:rPr lang="ru-RU" sz="1400" b="1" i="1" dirty="0"/>
              <a:t> </a:t>
            </a:r>
            <a:r>
              <a:rPr lang="ru-RU" sz="1400" b="1" i="1" dirty="0" err="1"/>
              <a:t>experimental</a:t>
            </a:r>
            <a:r>
              <a:rPr lang="ru-RU" sz="1400" b="1" i="1" dirty="0"/>
              <a:t> </a:t>
            </a:r>
            <a:r>
              <a:rPr lang="ru-RU" sz="1400" b="1" i="1" dirty="0" err="1"/>
              <a:t>station</a:t>
            </a:r>
            <a:r>
              <a:rPr lang="ru-RU" sz="1400" b="1" i="1" dirty="0"/>
              <a:t>: </a:t>
            </a:r>
            <a:r>
              <a:rPr lang="ru-RU" sz="1400" dirty="0" err="1"/>
              <a:t>Department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selection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seed</a:t>
            </a:r>
            <a:r>
              <a:rPr lang="ru-RU" sz="1400" dirty="0"/>
              <a:t> </a:t>
            </a:r>
            <a:r>
              <a:rPr lang="ru-RU" sz="1400" dirty="0" err="1"/>
              <a:t>production</a:t>
            </a:r>
            <a:r>
              <a:rPr lang="ru-RU" sz="1400" dirty="0"/>
              <a:t>, </a:t>
            </a:r>
            <a:r>
              <a:rPr lang="ru-RU" sz="1400" dirty="0" err="1"/>
              <a:t>positions</a:t>
            </a:r>
            <a:r>
              <a:rPr lang="ru-RU" sz="1400" dirty="0"/>
              <a:t> - </a:t>
            </a:r>
            <a:r>
              <a:rPr lang="ru-RU" sz="1400" dirty="0" err="1"/>
              <a:t>Researcher</a:t>
            </a:r>
            <a:r>
              <a:rPr lang="ru-RU" sz="1400" dirty="0"/>
              <a:t>, </a:t>
            </a:r>
            <a:r>
              <a:rPr lang="ru-RU" sz="1400" dirty="0" err="1"/>
              <a:t>Senior</a:t>
            </a:r>
            <a:r>
              <a:rPr lang="ru-RU" sz="1400" dirty="0"/>
              <a:t> </a:t>
            </a:r>
            <a:r>
              <a:rPr lang="ru-RU" sz="1400" dirty="0" err="1"/>
              <a:t>Researcher</a:t>
            </a:r>
            <a:r>
              <a:rPr lang="ru-RU" sz="1400" dirty="0"/>
              <a:t>, </a:t>
            </a:r>
            <a:r>
              <a:rPr lang="ru-RU" sz="1400" dirty="0" err="1"/>
              <a:t>Head</a:t>
            </a:r>
            <a:r>
              <a:rPr lang="ru-RU" sz="1400" dirty="0"/>
              <a:t> </a:t>
            </a:r>
            <a:r>
              <a:rPr lang="ru-RU" sz="1400" dirty="0" err="1"/>
              <a:t>department</a:t>
            </a:r>
            <a:r>
              <a:rPr lang="ru-RU" sz="1400" dirty="0"/>
              <a:t>.</a:t>
            </a:r>
          </a:p>
          <a:p>
            <a:r>
              <a:rPr lang="ru-RU" sz="1400" b="1" i="1" dirty="0" err="1"/>
              <a:t>Osh</a:t>
            </a:r>
            <a:r>
              <a:rPr lang="ru-RU" sz="1400" b="1" i="1" dirty="0"/>
              <a:t> </a:t>
            </a:r>
            <a:r>
              <a:rPr lang="ru-RU" sz="1400" b="1" i="1" dirty="0" err="1"/>
              <a:t>State</a:t>
            </a:r>
            <a:r>
              <a:rPr lang="ru-RU" sz="1400" b="1" i="1" dirty="0"/>
              <a:t> </a:t>
            </a:r>
            <a:r>
              <a:rPr lang="ru-RU" sz="1400" b="1" i="1" dirty="0" err="1"/>
              <a:t>University</a:t>
            </a:r>
            <a:r>
              <a:rPr lang="ru-RU" sz="1400" b="1" i="1" dirty="0"/>
              <a:t>, </a:t>
            </a:r>
            <a:r>
              <a:rPr lang="ru-RU" sz="1400" b="1" i="1" dirty="0" err="1"/>
              <a:t>Faculty</a:t>
            </a:r>
            <a:r>
              <a:rPr lang="ru-RU" sz="1400" b="1" i="1" dirty="0"/>
              <a:t> </a:t>
            </a:r>
            <a:r>
              <a:rPr lang="ru-RU" sz="1400" b="1" i="1" dirty="0" err="1"/>
              <a:t>of</a:t>
            </a:r>
            <a:r>
              <a:rPr lang="ru-RU" sz="1400" b="1" i="1" dirty="0"/>
              <a:t> </a:t>
            </a:r>
            <a:r>
              <a:rPr lang="ru-RU" sz="1400" b="1" i="1" dirty="0" err="1"/>
              <a:t>Natural</a:t>
            </a:r>
            <a:r>
              <a:rPr lang="ru-RU" sz="1400" b="1" i="1" dirty="0"/>
              <a:t> </a:t>
            </a:r>
            <a:r>
              <a:rPr lang="ru-RU" sz="1400" b="1" i="1" dirty="0" err="1"/>
              <a:t>Science</a:t>
            </a:r>
            <a:r>
              <a:rPr lang="ru-RU" sz="1400" b="1" i="1" dirty="0"/>
              <a:t>; </a:t>
            </a:r>
            <a:r>
              <a:rPr lang="ru-RU" sz="1400" dirty="0" err="1"/>
              <a:t>Lecturer</a:t>
            </a:r>
            <a:r>
              <a:rPr lang="ru-RU" sz="1400" dirty="0"/>
              <a:t>, </a:t>
            </a:r>
            <a:r>
              <a:rPr lang="ru-RU" sz="1400" dirty="0" err="1"/>
              <a:t>Senior</a:t>
            </a:r>
            <a:r>
              <a:rPr lang="ru-RU" sz="1400" dirty="0"/>
              <a:t> </a:t>
            </a:r>
            <a:r>
              <a:rPr lang="ru-RU" sz="1400" dirty="0" err="1"/>
              <a:t>Lecturer</a:t>
            </a:r>
            <a:r>
              <a:rPr lang="ru-RU" sz="1400" dirty="0"/>
              <a:t>, </a:t>
            </a:r>
            <a:r>
              <a:rPr lang="ru-RU" sz="1400" dirty="0" err="1"/>
              <a:t>Head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Department</a:t>
            </a:r>
            <a:r>
              <a:rPr lang="ru-RU" sz="1400" dirty="0"/>
              <a:t>, </a:t>
            </a:r>
            <a:r>
              <a:rPr lang="ru-RU" sz="1400" dirty="0" err="1"/>
              <a:t>Acting</a:t>
            </a:r>
            <a:r>
              <a:rPr lang="ru-RU" sz="1400" dirty="0"/>
              <a:t> </a:t>
            </a:r>
            <a:r>
              <a:rPr lang="ru-RU" sz="1400" dirty="0" err="1"/>
              <a:t>Associate</a:t>
            </a:r>
            <a:r>
              <a:rPr lang="ru-RU" sz="1400" dirty="0"/>
              <a:t> </a:t>
            </a:r>
            <a:r>
              <a:rPr lang="ru-RU" sz="1400" dirty="0" err="1"/>
              <a:t>Professor</a:t>
            </a:r>
            <a:r>
              <a:rPr lang="ru-RU" sz="1400" dirty="0"/>
              <a:t> </a:t>
            </a:r>
            <a:r>
              <a:rPr lang="ru-RU" sz="1400" dirty="0" err="1"/>
              <a:t>from</a:t>
            </a:r>
            <a:r>
              <a:rPr lang="ru-RU" sz="1400" dirty="0"/>
              <a:t> 1996 </a:t>
            </a:r>
            <a:r>
              <a:rPr lang="ru-RU" sz="1400" dirty="0" err="1"/>
              <a:t>to</a:t>
            </a:r>
            <a:r>
              <a:rPr lang="ru-RU" sz="1400" dirty="0"/>
              <a:t> 2012.</a:t>
            </a:r>
          </a:p>
          <a:p>
            <a:r>
              <a:rPr lang="ru-RU" sz="1400" b="1" i="1" dirty="0" err="1"/>
              <a:t>Faculty</a:t>
            </a:r>
            <a:r>
              <a:rPr lang="ru-RU" sz="1400" b="1" i="1" dirty="0"/>
              <a:t> </a:t>
            </a:r>
            <a:r>
              <a:rPr lang="ru-RU" sz="1400" b="1" i="1" dirty="0" err="1"/>
              <a:t>of</a:t>
            </a:r>
            <a:r>
              <a:rPr lang="ru-RU" sz="1400" b="1" i="1" dirty="0"/>
              <a:t> </a:t>
            </a:r>
            <a:r>
              <a:rPr lang="ru-RU" sz="1400" b="1" i="1" dirty="0" err="1"/>
              <a:t>Medicine</a:t>
            </a:r>
            <a:r>
              <a:rPr lang="ru-RU" sz="1400" b="1" i="1" dirty="0"/>
              <a:t> </a:t>
            </a:r>
            <a:r>
              <a:rPr lang="ru-RU" sz="1400" dirty="0"/>
              <a:t>- </a:t>
            </a:r>
            <a:r>
              <a:rPr lang="ru-RU" sz="1400" dirty="0" err="1"/>
              <a:t>Lecturer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Department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Histology</a:t>
            </a:r>
            <a:r>
              <a:rPr lang="ru-RU" sz="1400" dirty="0"/>
              <a:t> </a:t>
            </a:r>
            <a:r>
              <a:rPr lang="ru-RU" sz="1400" dirty="0" err="1"/>
              <a:t>from</a:t>
            </a:r>
            <a:r>
              <a:rPr lang="ru-RU" sz="1400" dirty="0"/>
              <a:t> 2013 </a:t>
            </a:r>
            <a:r>
              <a:rPr lang="ru-RU" sz="1400" dirty="0" err="1"/>
              <a:t>to</a:t>
            </a:r>
            <a:r>
              <a:rPr lang="ru-RU" sz="1400" dirty="0"/>
              <a:t> 2015.</a:t>
            </a:r>
          </a:p>
          <a:p>
            <a:r>
              <a:rPr lang="ru-RU" sz="1400" b="1" i="1" dirty="0" err="1"/>
              <a:t>International</a:t>
            </a:r>
            <a:r>
              <a:rPr lang="ru-RU" sz="1400" b="1" i="1" dirty="0"/>
              <a:t> </a:t>
            </a:r>
            <a:r>
              <a:rPr lang="ru-RU" sz="1400" b="1" i="1" dirty="0" err="1"/>
              <a:t>Faculty</a:t>
            </a:r>
            <a:r>
              <a:rPr lang="ru-RU" sz="1400" b="1" i="1" dirty="0"/>
              <a:t> </a:t>
            </a:r>
            <a:r>
              <a:rPr lang="ru-RU" sz="1400" b="1" i="1" dirty="0" err="1"/>
              <a:t>of</a:t>
            </a:r>
            <a:r>
              <a:rPr lang="ru-RU" sz="1400" b="1" i="1" dirty="0"/>
              <a:t> </a:t>
            </a:r>
            <a:r>
              <a:rPr lang="ru-RU" sz="1400" b="1" i="1" dirty="0" err="1"/>
              <a:t>Medicine</a:t>
            </a:r>
            <a:r>
              <a:rPr lang="ru-RU" sz="1400" b="1" i="1" dirty="0"/>
              <a:t> </a:t>
            </a:r>
            <a:r>
              <a:rPr lang="ru-RU" sz="1400" dirty="0"/>
              <a:t>- </a:t>
            </a:r>
            <a:r>
              <a:rPr lang="ru-RU" sz="1400" dirty="0" err="1"/>
              <a:t>Lecturer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Department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Anatomy</a:t>
            </a:r>
            <a:r>
              <a:rPr lang="ru-RU" sz="1400" dirty="0"/>
              <a:t>, </a:t>
            </a:r>
            <a:r>
              <a:rPr lang="ru-RU" sz="1400" dirty="0" err="1"/>
              <a:t>Histology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Normal</a:t>
            </a:r>
            <a:r>
              <a:rPr lang="ru-RU" sz="1400" dirty="0"/>
              <a:t> </a:t>
            </a:r>
            <a:r>
              <a:rPr lang="ru-RU" sz="1400" dirty="0" err="1"/>
              <a:t>Physiology</a:t>
            </a:r>
            <a:r>
              <a:rPr lang="ru-RU" sz="1400" dirty="0"/>
              <a:t> </a:t>
            </a:r>
            <a:r>
              <a:rPr lang="ru-RU" sz="1400" dirty="0" err="1"/>
              <a:t>from</a:t>
            </a:r>
            <a:r>
              <a:rPr lang="ru-RU" sz="1400" dirty="0"/>
              <a:t> 2015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present</a:t>
            </a:r>
            <a:r>
              <a:rPr lang="ru-RU" sz="1400" dirty="0"/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0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645">
        <p:blinds dir="vert"/>
      </p:transition>
    </mc:Choice>
    <mc:Fallback>
      <p:transition spd="slow" advTm="664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lumMod val="94000"/>
                <a:alpha val="0"/>
              </a:srgbClr>
            </a:gs>
            <a:gs pos="12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67000">
              <a:srgbClr val="0047FF"/>
            </a:gs>
            <a:gs pos="79000">
              <a:srgbClr val="000082"/>
            </a:gs>
            <a:gs pos="97000">
              <a:srgbClr val="0047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600000" cy="4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66892" y="26064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Alimbekova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Aiperi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Alimbekovna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74978" y="1411373"/>
            <a:ext cx="4752528" cy="43704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Alimbekova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Ayperi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Alimbekovna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graduated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OSH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".".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graduated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postgraduate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gastroenterologist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histology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/>
              <a:t>LAST </a:t>
            </a:r>
            <a:r>
              <a:rPr lang="ru-RU" sz="1400" b="1" dirty="0" smtClean="0"/>
              <a:t>NAME</a:t>
            </a:r>
            <a:r>
              <a:rPr lang="en-US" sz="1400" b="1" dirty="0" smtClean="0"/>
              <a:t>     </a:t>
            </a:r>
            <a:r>
              <a:rPr lang="ru-RU" sz="1400" dirty="0" err="1" smtClean="0"/>
              <a:t>Alimbekova</a:t>
            </a:r>
            <a:r>
              <a:rPr lang="en-US" sz="1400" dirty="0" smtClean="0"/>
              <a:t> </a:t>
            </a:r>
          </a:p>
          <a:p>
            <a:r>
              <a:rPr lang="ru-RU" sz="1400" b="1" dirty="0" smtClean="0"/>
              <a:t>FIRST NAME</a:t>
            </a:r>
            <a:r>
              <a:rPr lang="en-US" sz="1400" b="1" dirty="0" smtClean="0"/>
              <a:t>    </a:t>
            </a:r>
            <a:r>
              <a:rPr lang="ru-RU" sz="1400" dirty="0" err="1" smtClean="0"/>
              <a:t>Aiperi</a:t>
            </a:r>
            <a:r>
              <a:rPr lang="en-US" sz="1400" dirty="0" smtClean="0"/>
              <a:t>  </a:t>
            </a:r>
            <a:r>
              <a:rPr lang="ru-RU" sz="1400" dirty="0" err="1" smtClean="0"/>
              <a:t>Alimbekovna</a:t>
            </a:r>
            <a:endParaRPr lang="en-US" sz="1400" dirty="0" smtClean="0"/>
          </a:p>
          <a:p>
            <a:r>
              <a:rPr lang="ru-RU" sz="1400" b="1" dirty="0" smtClean="0"/>
              <a:t>DATE</a:t>
            </a:r>
            <a:r>
              <a:rPr lang="en-US" sz="1400" b="1" dirty="0" smtClean="0"/>
              <a:t>                 </a:t>
            </a:r>
            <a:r>
              <a:rPr lang="ru-RU" sz="1400" dirty="0" err="1" smtClean="0"/>
              <a:t>December</a:t>
            </a:r>
            <a:r>
              <a:rPr lang="ru-RU" sz="1400" dirty="0" smtClean="0"/>
              <a:t> </a:t>
            </a:r>
            <a:r>
              <a:rPr lang="ru-RU" sz="1400" dirty="0"/>
              <a:t>22, </a:t>
            </a:r>
            <a:r>
              <a:rPr lang="ru-RU" sz="1400" dirty="0" smtClean="0"/>
              <a:t>1994</a:t>
            </a:r>
            <a:endParaRPr lang="en-US" sz="1400" dirty="0" smtClean="0"/>
          </a:p>
          <a:p>
            <a:r>
              <a:rPr lang="en-US" sz="1400" b="1" dirty="0" smtClean="0"/>
              <a:t>                          </a:t>
            </a:r>
            <a:r>
              <a:rPr lang="ru-RU" sz="1400" b="1" dirty="0"/>
              <a:t>WORK </a:t>
            </a:r>
            <a:r>
              <a:rPr lang="ru-RU" sz="1400" b="1" dirty="0" smtClean="0"/>
              <a:t>EXPERIENCE</a:t>
            </a:r>
            <a:endParaRPr lang="en-US" sz="1400" b="1" dirty="0" smtClean="0"/>
          </a:p>
          <a:p>
            <a:pPr lvl="0"/>
            <a:r>
              <a:rPr lang="ru-RU" sz="1400" dirty="0"/>
              <a:t>• </a:t>
            </a:r>
            <a:r>
              <a:rPr lang="ru-RU" sz="1400" dirty="0" err="1"/>
              <a:t>In</a:t>
            </a:r>
            <a:r>
              <a:rPr lang="ru-RU" sz="1400" dirty="0"/>
              <a:t> 2018, </a:t>
            </a:r>
            <a:r>
              <a:rPr lang="ru-RU" sz="1400" dirty="0" err="1"/>
              <a:t>she</a:t>
            </a:r>
            <a:r>
              <a:rPr lang="ru-RU" sz="1400" dirty="0"/>
              <a:t> </a:t>
            </a:r>
            <a:r>
              <a:rPr lang="ru-RU" sz="1400" dirty="0" err="1"/>
              <a:t>graduated</a:t>
            </a:r>
            <a:r>
              <a:rPr lang="ru-RU" sz="1400" dirty="0"/>
              <a:t> </a:t>
            </a:r>
            <a:r>
              <a:rPr lang="ru-RU" sz="1400" dirty="0" err="1"/>
              <a:t>from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Medical</a:t>
            </a:r>
            <a:r>
              <a:rPr lang="ru-RU" sz="1400" dirty="0"/>
              <a:t> </a:t>
            </a:r>
            <a:r>
              <a:rPr lang="ru-RU" sz="1400" dirty="0" err="1"/>
              <a:t>Faculty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Osh</a:t>
            </a:r>
            <a:r>
              <a:rPr lang="ru-RU" sz="1400" dirty="0"/>
              <a:t> </a:t>
            </a:r>
            <a:r>
              <a:rPr lang="ru-RU" sz="1400" dirty="0" err="1"/>
              <a:t>State</a:t>
            </a:r>
            <a:r>
              <a:rPr lang="ru-RU" sz="1400" dirty="0"/>
              <a:t> </a:t>
            </a:r>
            <a:r>
              <a:rPr lang="ru-RU" sz="1400" dirty="0" err="1"/>
              <a:t>University</a:t>
            </a:r>
            <a:r>
              <a:rPr lang="ru-RU" sz="1400" dirty="0"/>
              <a:t> </a:t>
            </a:r>
            <a:r>
              <a:rPr lang="ru-RU" sz="1400" dirty="0" err="1"/>
              <a:t>with</a:t>
            </a:r>
            <a:r>
              <a:rPr lang="ru-RU" sz="1400" dirty="0"/>
              <a:t> a </a:t>
            </a:r>
            <a:r>
              <a:rPr lang="ru-RU" sz="1400" dirty="0" err="1"/>
              <a:t>degree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Medical</a:t>
            </a:r>
            <a:r>
              <a:rPr lang="ru-RU" sz="1400" dirty="0"/>
              <a:t> </a:t>
            </a:r>
            <a:r>
              <a:rPr lang="ru-RU" sz="1400" dirty="0" err="1"/>
              <a:t>Science</a:t>
            </a:r>
            <a:r>
              <a:rPr lang="ru-RU" sz="1400" dirty="0"/>
              <a:t>.</a:t>
            </a:r>
          </a:p>
          <a:p>
            <a:pPr lvl="0"/>
            <a:r>
              <a:rPr lang="ru-RU" sz="1400" dirty="0"/>
              <a:t>• 2018-2019 – </a:t>
            </a:r>
            <a:r>
              <a:rPr lang="ru-RU" sz="1400" dirty="0" err="1"/>
              <a:t>Methodologist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Department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Anatomy</a:t>
            </a:r>
            <a:r>
              <a:rPr lang="ru-RU" sz="1400" dirty="0"/>
              <a:t>, </a:t>
            </a:r>
            <a:r>
              <a:rPr lang="ru-RU" sz="1400" dirty="0" err="1"/>
              <a:t>Histology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Normal</a:t>
            </a:r>
            <a:r>
              <a:rPr lang="ru-RU" sz="1400" dirty="0"/>
              <a:t> </a:t>
            </a:r>
            <a:r>
              <a:rPr lang="ru-RU" sz="1400" dirty="0" err="1"/>
              <a:t>Physiology</a:t>
            </a:r>
            <a:r>
              <a:rPr lang="ru-RU" sz="1400" dirty="0"/>
              <a:t>.</a:t>
            </a:r>
          </a:p>
          <a:p>
            <a:r>
              <a:rPr lang="ru-RU" sz="1400" dirty="0" smtClean="0"/>
              <a:t>• 2019-to </a:t>
            </a:r>
            <a:r>
              <a:rPr lang="ru-RU" sz="1400" dirty="0" err="1" smtClean="0"/>
              <a:t>this</a:t>
            </a:r>
            <a:r>
              <a:rPr lang="ru-RU" sz="1400" dirty="0" smtClean="0"/>
              <a:t> </a:t>
            </a:r>
            <a:r>
              <a:rPr lang="ru-RU" sz="1400" dirty="0" err="1" smtClean="0"/>
              <a:t>day</a:t>
            </a:r>
            <a:r>
              <a:rPr lang="ru-RU" sz="1400" dirty="0" smtClean="0"/>
              <a:t>. – </a:t>
            </a:r>
            <a:r>
              <a:rPr lang="ru-RU" sz="1400" dirty="0" err="1" smtClean="0"/>
              <a:t>Lecturer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the</a:t>
            </a:r>
            <a:r>
              <a:rPr lang="ru-RU" sz="1400" dirty="0" smtClean="0"/>
              <a:t> </a:t>
            </a:r>
            <a:r>
              <a:rPr lang="ru-RU" sz="1400" dirty="0" err="1" smtClean="0"/>
              <a:t>Department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Anatomy</a:t>
            </a:r>
            <a:r>
              <a:rPr lang="ru-RU" sz="1400" dirty="0" smtClean="0"/>
              <a:t>, </a:t>
            </a:r>
            <a:r>
              <a:rPr lang="ru-RU" sz="1400" dirty="0" err="1" smtClean="0"/>
              <a:t>Histology</a:t>
            </a:r>
            <a:r>
              <a:rPr lang="ru-RU" sz="1400" dirty="0" smtClean="0"/>
              <a:t> </a:t>
            </a:r>
            <a:r>
              <a:rPr lang="ru-RU" sz="1400" dirty="0" err="1" smtClean="0"/>
              <a:t>and</a:t>
            </a:r>
            <a:r>
              <a:rPr lang="ru-RU" sz="1400" dirty="0" smtClean="0"/>
              <a:t> </a:t>
            </a:r>
            <a:r>
              <a:rPr lang="ru-RU" sz="1400" dirty="0" err="1" smtClean="0"/>
              <a:t>Normal</a:t>
            </a:r>
            <a:r>
              <a:rPr lang="ru-RU" sz="1400" dirty="0" smtClean="0"/>
              <a:t> </a:t>
            </a:r>
            <a:r>
              <a:rPr lang="ru-RU" sz="1400" dirty="0" err="1" smtClean="0"/>
              <a:t>Physiology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Start</a:t>
            </a:r>
            <a:r>
              <a:rPr lang="ru-RU" sz="1400" dirty="0" smtClean="0"/>
              <a:t>/</a:t>
            </a:r>
            <a:r>
              <a:rPr lang="ru-RU" sz="1400" dirty="0" err="1" smtClean="0"/>
              <a:t>End</a:t>
            </a:r>
            <a:r>
              <a:rPr lang="ru-RU" sz="1400" spc="-10" dirty="0" smtClean="0"/>
              <a:t> </a:t>
            </a:r>
            <a:r>
              <a:rPr lang="ru-RU" sz="1400" dirty="0" err="1" smtClean="0"/>
              <a:t>date</a:t>
            </a:r>
            <a:r>
              <a:rPr lang="ru-RU" sz="1400" dirty="0" smtClean="0"/>
              <a:t>   </a:t>
            </a:r>
            <a:r>
              <a:rPr lang="ru-RU" sz="1200" dirty="0" err="1" smtClean="0"/>
              <a:t>University</a:t>
            </a:r>
            <a:endParaRPr lang="ru-RU" sz="1100" dirty="0" smtClean="0">
              <a:latin typeface="Times New Roman"/>
              <a:ea typeface="Times New Roman"/>
              <a:cs typeface="Times New Roman"/>
            </a:endParaRPr>
          </a:p>
          <a:p>
            <a:endParaRPr lang="ru-RU" sz="1200" dirty="0">
              <a:latin typeface="Times New Roman"/>
              <a:ea typeface="Times New Roman"/>
              <a:cs typeface="Times New Roman"/>
            </a:endParaRPr>
          </a:p>
          <a:p>
            <a:endParaRPr lang="ru-RU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2914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863">
        <p14:conveyor dir="l"/>
      </p:transition>
    </mc:Choice>
    <mc:Fallback>
      <p:transition spd="slow" advTm="58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B050">
                <a:alpha val="67000"/>
                <a:lumMod val="86000"/>
                <a:lumOff val="14000"/>
              </a:srgb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672408" cy="4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19672" y="20143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Bakirov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Sanjar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Bakirovich</a:t>
            </a:r>
            <a:endParaRPr lang="ru-RU" sz="28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844824"/>
            <a:ext cx="4896544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March 22, 1995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City: Bishkek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E D U C A T I O N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SPECIALITY    month/year – month/year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Osh State University, Faculty of Medicine 09/2012 – 07/2018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medicine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W O R K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P E R I E N C E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AT WORK	month/year – month/year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Centre of Oncology and Hematology (NCOH), Bishkek city.	09/2018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–07/2021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responsibilities: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 doctor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AT WORK	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month/year – month/year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 "LASMED", Bishkek city.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01/2020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-05/2021</a:t>
            </a: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responsibilities: Oncologist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1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764">
        <p14:conveyor dir="l"/>
      </p:transition>
    </mc:Choice>
    <mc:Fallback>
      <p:transition spd="slow" advTm="47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704857" cy="61206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3244334"/>
            <a:ext cx="7488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   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Anatomy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TeacheRs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440">
        <p:circle/>
      </p:transition>
    </mc:Choice>
    <mc:Fallback>
      <p:transition spd="slow" advTm="244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38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528392" cy="4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3648" y="0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Manas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kyzy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Uulkan</a:t>
            </a:r>
            <a:endParaRPr lang="ru-RU" sz="28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1340768"/>
            <a:ext cx="5220072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kyzy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Uulkan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graduated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OSH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graduated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Master's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OSH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master's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/>
              <a:t> </a:t>
            </a:r>
            <a:endParaRPr lang="en-US" sz="1400" b="1" dirty="0" smtClean="0"/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</a:t>
            </a:r>
            <a:r>
              <a:rPr lang="ru-RU" sz="1400" b="1" dirty="0" smtClean="0"/>
              <a:t>PERSONAL INFORMATION</a:t>
            </a:r>
            <a:endParaRPr lang="en-US" sz="1400" b="1" dirty="0" smtClean="0"/>
          </a:p>
          <a:p>
            <a:r>
              <a:rPr lang="ru-RU" sz="1400" b="1" dirty="0"/>
              <a:t>LAST </a:t>
            </a:r>
            <a:r>
              <a:rPr lang="ru-RU" sz="1400" b="1" dirty="0" smtClean="0"/>
              <a:t>NAME</a:t>
            </a:r>
            <a:r>
              <a:rPr lang="en-US" sz="1400" b="1" dirty="0" smtClean="0"/>
              <a:t>                     </a:t>
            </a:r>
            <a:r>
              <a:rPr lang="ru-RU" sz="1400" dirty="0" err="1" smtClean="0"/>
              <a:t>Мanas</a:t>
            </a:r>
            <a:r>
              <a:rPr lang="ru-RU" sz="1400" dirty="0" smtClean="0"/>
              <a:t> </a:t>
            </a:r>
            <a:r>
              <a:rPr lang="ru-RU" sz="1400" dirty="0" err="1" smtClean="0"/>
              <a:t>kyzy</a:t>
            </a:r>
            <a:endParaRPr lang="en-US" sz="1400" dirty="0" smtClean="0"/>
          </a:p>
          <a:p>
            <a:r>
              <a:rPr lang="ru-RU" sz="1400" b="1" dirty="0" smtClean="0"/>
              <a:t>NAME</a:t>
            </a:r>
            <a:r>
              <a:rPr lang="en-US" sz="1400" b="1" dirty="0" smtClean="0"/>
              <a:t>                               </a:t>
            </a:r>
            <a:r>
              <a:rPr lang="ru-RU" sz="1400" dirty="0" err="1" smtClean="0"/>
              <a:t>Uulkan</a:t>
            </a:r>
            <a:endParaRPr lang="en-US" sz="1400" dirty="0" smtClean="0"/>
          </a:p>
          <a:p>
            <a:r>
              <a:rPr lang="ru-RU" sz="1400" b="1" dirty="0"/>
              <a:t>MIDDLE </a:t>
            </a:r>
            <a:r>
              <a:rPr lang="ru-RU" sz="1400" b="1" dirty="0" smtClean="0"/>
              <a:t>NAME</a:t>
            </a:r>
            <a:r>
              <a:rPr lang="en-US" sz="1400" b="1" dirty="0" smtClean="0"/>
              <a:t>                </a:t>
            </a:r>
            <a:r>
              <a:rPr lang="ru-RU" sz="1400" b="1" dirty="0" smtClean="0"/>
              <a:t>------</a:t>
            </a:r>
            <a:endParaRPr lang="en-US" sz="1400" b="1" dirty="0" smtClean="0"/>
          </a:p>
          <a:p>
            <a:r>
              <a:rPr lang="ru-RU" sz="1400" b="1" dirty="0"/>
              <a:t>DATE OF </a:t>
            </a:r>
            <a:r>
              <a:rPr lang="ru-RU" sz="1400" b="1" dirty="0" smtClean="0"/>
              <a:t>BIRTH</a:t>
            </a:r>
            <a:r>
              <a:rPr lang="en-US" sz="1400" b="1" dirty="0" smtClean="0"/>
              <a:t>               </a:t>
            </a:r>
            <a:r>
              <a:rPr lang="ru-RU" sz="1400" dirty="0" smtClean="0"/>
              <a:t>28/04/1996</a:t>
            </a:r>
            <a:endParaRPr lang="en-US" sz="1400" dirty="0" smtClean="0"/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 </a:t>
            </a:r>
            <a:r>
              <a:rPr lang="ru-RU" sz="1400" b="1" dirty="0" smtClean="0"/>
              <a:t>EDUCATION:</a:t>
            </a:r>
            <a:endParaRPr lang="en-US" sz="1400" b="1" dirty="0" smtClean="0"/>
          </a:p>
          <a:p>
            <a:r>
              <a:rPr lang="ru-RU" sz="1400" b="1" dirty="0" err="1" smtClean="0">
                <a:solidFill>
                  <a:srgbClr val="0070C0"/>
                </a:solidFill>
              </a:rPr>
              <a:t>Start</a:t>
            </a:r>
            <a:r>
              <a:rPr lang="ru-RU" sz="1400" b="1" dirty="0" smtClean="0">
                <a:solidFill>
                  <a:srgbClr val="0070C0"/>
                </a:solidFill>
              </a:rPr>
              <a:t> / </a:t>
            </a:r>
            <a:r>
              <a:rPr lang="ru-RU" sz="1400" b="1" dirty="0" err="1" smtClean="0">
                <a:solidFill>
                  <a:srgbClr val="0070C0"/>
                </a:solidFill>
              </a:rPr>
              <a:t>End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Date</a:t>
            </a:r>
            <a:r>
              <a:rPr lang="en-US" sz="1400" b="1" dirty="0" smtClean="0">
                <a:solidFill>
                  <a:srgbClr val="0070C0"/>
                </a:solidFill>
              </a:rPr>
              <a:t>   </a:t>
            </a:r>
            <a:r>
              <a:rPr lang="ru-RU" sz="1400" b="1" dirty="0" err="1" smtClean="0">
                <a:solidFill>
                  <a:srgbClr val="002060"/>
                </a:solidFill>
              </a:rPr>
              <a:t>Higher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education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institution</a:t>
            </a:r>
            <a:r>
              <a:rPr lang="en-US" sz="1400" b="1" dirty="0" smtClean="0">
                <a:solidFill>
                  <a:srgbClr val="002060"/>
                </a:solidFill>
              </a:rPr>
              <a:t>     </a:t>
            </a:r>
            <a:r>
              <a:rPr lang="ru-RU" sz="1400" b="1" dirty="0" err="1" smtClean="0">
                <a:solidFill>
                  <a:srgbClr val="7030A0"/>
                </a:solidFill>
              </a:rPr>
              <a:t>Faculty</a:t>
            </a:r>
            <a:r>
              <a:rPr lang="en-US" sz="1400" b="1" dirty="0" smtClean="0">
                <a:solidFill>
                  <a:srgbClr val="7030A0"/>
                </a:solidFill>
              </a:rPr>
              <a:t>  </a:t>
            </a:r>
            <a:r>
              <a:rPr lang="en-US" sz="1400" b="1" dirty="0" smtClean="0"/>
              <a:t>    </a:t>
            </a:r>
            <a:r>
              <a:rPr lang="ru-RU" sz="1400" b="1" dirty="0" err="1" smtClean="0">
                <a:solidFill>
                  <a:srgbClr val="008000"/>
                </a:solidFill>
              </a:rPr>
              <a:t>Specialty</a:t>
            </a:r>
            <a:endParaRPr lang="en-US" sz="1400" b="1" dirty="0" smtClean="0">
              <a:solidFill>
                <a:srgbClr val="008000"/>
              </a:solidFill>
            </a:endParaRPr>
          </a:p>
          <a:p>
            <a:endParaRPr lang="en-US" sz="1400" dirty="0" smtClean="0"/>
          </a:p>
          <a:p>
            <a:r>
              <a:rPr lang="ru-RU" sz="1400" dirty="0" smtClean="0">
                <a:solidFill>
                  <a:srgbClr val="0070C0"/>
                </a:solidFill>
              </a:rPr>
              <a:t>2013-2019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                    </a:t>
            </a:r>
            <a:r>
              <a:rPr lang="ru-RU" sz="1400" dirty="0" err="1" smtClean="0">
                <a:solidFill>
                  <a:srgbClr val="002060"/>
                </a:solidFill>
              </a:rPr>
              <a:t>Osh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State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sz="1400" dirty="0" err="1" smtClean="0">
                <a:solidFill>
                  <a:srgbClr val="7030A0"/>
                </a:solidFill>
              </a:rPr>
              <a:t>Faculty</a:t>
            </a: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of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    </a:t>
            </a:r>
            <a:r>
              <a:rPr lang="en-US" sz="1400" dirty="0" smtClean="0">
                <a:solidFill>
                  <a:srgbClr val="008000"/>
                </a:solidFill>
              </a:rPr>
              <a:t>Biologist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               </a:t>
            </a:r>
            <a:r>
              <a:rPr lang="ru-RU" sz="1400" dirty="0" err="1" smtClean="0">
                <a:solidFill>
                  <a:srgbClr val="002060"/>
                </a:solidFill>
              </a:rPr>
              <a:t>University</a:t>
            </a:r>
            <a:r>
              <a:rPr lang="en-US" sz="1400" dirty="0" smtClean="0">
                <a:solidFill>
                  <a:srgbClr val="002060"/>
                </a:solidFill>
              </a:rPr>
              <a:t>  </a:t>
            </a:r>
            <a:r>
              <a:rPr lang="en-US" sz="1400" dirty="0" smtClean="0"/>
              <a:t>                           </a:t>
            </a:r>
            <a:r>
              <a:rPr lang="ru-RU" sz="1400" dirty="0" err="1" smtClean="0">
                <a:solidFill>
                  <a:srgbClr val="7030A0"/>
                </a:solidFill>
              </a:rPr>
              <a:t>Natural</a:t>
            </a:r>
            <a:r>
              <a:rPr lang="ru-RU" sz="1400" dirty="0" smtClean="0">
                <a:solidFill>
                  <a:srgbClr val="7030A0"/>
                </a:solidFill>
              </a:rPr>
              <a:t> </a:t>
            </a:r>
            <a:endParaRPr lang="en-US" sz="1400" dirty="0">
              <a:solidFill>
                <a:srgbClr val="7030A0"/>
              </a:solidFill>
            </a:endParaRPr>
          </a:p>
          <a:p>
            <a:r>
              <a:rPr lang="en-US" sz="1400" dirty="0" smtClean="0"/>
              <a:t>                                                                                        </a:t>
            </a:r>
            <a:r>
              <a:rPr lang="ru-RU" sz="1400" dirty="0" err="1" smtClean="0">
                <a:solidFill>
                  <a:srgbClr val="7030A0"/>
                </a:solidFill>
              </a:rPr>
              <a:t>Geography</a:t>
            </a:r>
            <a:endParaRPr lang="en-US" sz="1400" dirty="0">
              <a:solidFill>
                <a:srgbClr val="7030A0"/>
              </a:solidFill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/>
              <a:t>                                       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5925">
        <p14:pan dir="u"/>
      </p:transition>
    </mc:Choice>
    <mc:Fallback>
      <p:transition spd="slow" advTm="59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75000"/>
              </a:srgbClr>
            </a:gs>
            <a:gs pos="90000">
              <a:srgbClr val="399C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168352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367397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Tashimbetova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Umut</a:t>
            </a:r>
            <a:r>
              <a:rPr lang="en-US" sz="2800" b="1" dirty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Kaparovna</a:t>
            </a:r>
            <a:endParaRPr lang="ru-RU" sz="28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412776"/>
            <a:ext cx="5472608" cy="4985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Tashimbetova</a:t>
            </a:r>
            <a:r>
              <a:rPr lang="en-US" dirty="0"/>
              <a:t> </a:t>
            </a:r>
            <a:r>
              <a:rPr lang="en-US" dirty="0" err="1"/>
              <a:t>Umut</a:t>
            </a:r>
            <a:r>
              <a:rPr lang="en-US" dirty="0"/>
              <a:t> </a:t>
            </a:r>
            <a:r>
              <a:rPr lang="en-US" dirty="0" err="1"/>
              <a:t>Kaparovna</a:t>
            </a:r>
            <a:r>
              <a:rPr lang="en-US" dirty="0" smtClean="0"/>
              <a:t>, born </a:t>
            </a:r>
            <a:r>
              <a:rPr lang="en-US" dirty="0"/>
              <a:t>in 1981, kyrgyz.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/>
              <a:t>From 1998 – 2004</a:t>
            </a:r>
            <a:r>
              <a:rPr lang="en-US" dirty="0" smtClean="0"/>
              <a:t>. </a:t>
            </a:r>
            <a:r>
              <a:rPr lang="en-US" dirty="0"/>
              <a:t>Osh State University Faculty of Medicine. Graduated with a qualification-medical doctor </a:t>
            </a:r>
            <a:r>
              <a:rPr lang="en-US" dirty="0" err="1"/>
              <a:t>speciality</a:t>
            </a:r>
            <a:r>
              <a:rPr lang="en-US" dirty="0"/>
              <a:t>-general medicine.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/>
              <a:t>From 2004 - 2006 </a:t>
            </a:r>
            <a:r>
              <a:rPr lang="en-US" dirty="0"/>
              <a:t>passed clinical internship and received a certificate-</a:t>
            </a:r>
            <a:endParaRPr lang="ru-RU" dirty="0"/>
          </a:p>
          <a:p>
            <a:r>
              <a:rPr lang="en-US" dirty="0"/>
              <a:t>«ophthalmologist</a:t>
            </a:r>
            <a:r>
              <a:rPr lang="en-US" dirty="0" smtClean="0"/>
              <a:t>»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Education:</a:t>
            </a:r>
          </a:p>
          <a:p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/ end 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    University             Faculty                   </a:t>
            </a:r>
            <a:r>
              <a:rPr lang="en-US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Speciality</a:t>
            </a:r>
            <a:endParaRPr lang="en-US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1998/2004               Osh State University    Faculty of Medicine   Medical  doctor</a:t>
            </a:r>
          </a:p>
          <a:p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2004/2006               КSМА                            Osh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ophthalmologist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postgraduate 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education</a:t>
            </a:r>
            <a:endParaRPr lang="en-US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8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471">
        <p:split orient="vert"/>
      </p:transition>
    </mc:Choice>
    <mc:Fallback>
      <p:transition spd="slow" advTm="347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FF0000"/>
            </a:gs>
            <a:gs pos="52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600000" cy="4848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91680" y="44624"/>
            <a:ext cx="60826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Ergeshova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Aida </a:t>
            </a:r>
            <a:r>
              <a:rPr lang="en-US" sz="2800" b="1" dirty="0" err="1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Masalbekovna</a:t>
            </a:r>
            <a:endParaRPr lang="ru-RU" sz="28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988841"/>
            <a:ext cx="4887190" cy="3888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Ergeshova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Aida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Masalbekovna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born in 1981, Kyrgyz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2004, graduated from the Osh State University Faculty of Medicine with a degree in Medical Science.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of teaching at the university – 7 years at Osh Kyrgyz-Uzbek University.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of professional activity: morphology, human anatomy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INFORMATION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Ergeshova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Aida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Masalbekovna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OF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1981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EDUCATION: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End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1998/2004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Specialty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44325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029">
        <p14:flash/>
      </p:transition>
    </mc:Choice>
    <mc:Fallback>
      <p:transition spd="slow" advTm="40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3167"/>
            <a:ext cx="3600000" cy="492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89927" tIns="1587" rIns="25392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-468560" y="410232"/>
            <a:ext cx="8280920" cy="70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9927" tIns="1587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itchFamily="34" charset="0"/>
                <a:cs typeface="Arial" pitchFamily="34" charset="0"/>
              </a:rPr>
              <a:t>ASANBEKOVA KAN</a:t>
            </a:r>
            <a:r>
              <a:rPr lang="en-US" altLang="ru-RU" sz="2800" b="1" dirty="0">
                <a:latin typeface="Century Schoolbook" panose="02040604050505020304" pitchFamily="18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itchFamily="34" charset="0"/>
                <a:cs typeface="Arial" pitchFamily="34" charset="0"/>
              </a:rPr>
              <a:t>MGUL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149424"/>
            <a:ext cx="1847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1772816"/>
            <a:ext cx="4680520" cy="44319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Asanbekova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Kanymgul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born in 1982,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yrgyz.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1999-2005 studied at the Osh State Medical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2005-2007 passed clinical residency in the Osh regional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maternity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EDUCATION:</a:t>
            </a:r>
          </a:p>
          <a:p>
            <a:r>
              <a:rPr 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/ end </a:t>
            </a:r>
            <a:r>
              <a:rPr lang="en-US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   University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       </a:t>
            </a:r>
            <a:r>
              <a:rPr lang="en-US" sz="1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Speciality</a:t>
            </a:r>
            <a:endParaRPr lang="en-US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             Osh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       Medical          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             Osh clinical residency                                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worked as a doctor in the maternity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2013-2015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Deputy director for organizational issues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head of the maternity ward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2017 - teacher of the Osh State university, faculty of medicine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4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492">
        <p:checker/>
      </p:transition>
    </mc:Choice>
    <mc:Fallback>
      <p:transition spd="slow" advTm="549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600000" cy="48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445185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Ashimov</a:t>
            </a:r>
            <a:r>
              <a:rPr lang="en-US" sz="2800" b="1" dirty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Urmat</a:t>
            </a:r>
            <a:r>
              <a:rPr lang="en-US" sz="2800" b="1" dirty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Arstanbekovich</a:t>
            </a:r>
            <a:endParaRPr lang="ru-RU" sz="28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3" y="1484784"/>
            <a:ext cx="4962383" cy="48013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Ashimov</a:t>
            </a:r>
            <a:r>
              <a:rPr lang="en-US" dirty="0" smtClean="0"/>
              <a:t> </a:t>
            </a:r>
            <a:r>
              <a:rPr lang="en-US" dirty="0" err="1" smtClean="0"/>
              <a:t>Urmat</a:t>
            </a:r>
            <a:r>
              <a:rPr lang="en-US" dirty="0" smtClean="0"/>
              <a:t> </a:t>
            </a:r>
            <a:r>
              <a:rPr lang="en-US" dirty="0" err="1" smtClean="0"/>
              <a:t>Arstanbekovich</a:t>
            </a:r>
            <a:r>
              <a:rPr lang="en-US" dirty="0" smtClean="0"/>
              <a:t> , born in 1983 , Kyrgyz.</a:t>
            </a: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/>
              <a:t>In 2011 year I was graduated from Medical Faculty of Osh State University.</a:t>
            </a: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/>
              <a:t>Teaching experience including Osh State University - 6 years.</a:t>
            </a: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/>
              <a:t>Cardiologist, lecturer at Anatomy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Married, have five children</a:t>
            </a:r>
          </a:p>
          <a:p>
            <a:r>
              <a:rPr lang="en-US" dirty="0" smtClean="0"/>
              <a:t>                   </a:t>
            </a:r>
            <a:r>
              <a:rPr lang="en-US" b="1" dirty="0">
                <a:solidFill>
                  <a:srgbClr val="FF0000"/>
                </a:solidFill>
              </a:rPr>
              <a:t>EDUCATION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/ end </a:t>
            </a:r>
            <a:r>
              <a:rPr lang="en-US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   University</a:t>
            </a:r>
            <a:r>
              <a:rPr lang="en-US" b="1" dirty="0" smtClean="0">
                <a:solidFill>
                  <a:srgbClr val="00B0F0"/>
                </a:solidFill>
              </a:rPr>
              <a:t>             </a:t>
            </a:r>
            <a:r>
              <a:rPr lang="en-US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       </a:t>
            </a:r>
            <a:r>
              <a:rPr lang="en-US" sz="1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Speciality</a:t>
            </a:r>
            <a:endParaRPr lang="en-US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             Ankara University           Medical           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student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 /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            Osh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       Medical           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student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/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            Osh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        Faculty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Cardiologist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Postgraduate 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Education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Osh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State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90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840">
        <p14:ripple/>
      </p:transition>
    </mc:Choice>
    <mc:Fallback>
      <p:transition spd="slow" advTm="48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3073433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15616" y="30036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en-US" altLang="ru-RU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Maksimova</a:t>
            </a:r>
            <a:r>
              <a:rPr lang="en-US" altLang="ru-RU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ru-RU" sz="2800" b="1" dirty="0" err="1">
                <a:solidFill>
                  <a:srgbClr val="00000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Kanyshai</a:t>
            </a:r>
            <a:r>
              <a:rPr lang="en-US" altLang="ru-RU" sz="2800" b="1" dirty="0">
                <a:solidFill>
                  <a:srgbClr val="00000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ru-RU" sz="2800" b="1" dirty="0" err="1">
                <a:solidFill>
                  <a:srgbClr val="00000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Zaripovna</a:t>
            </a:r>
            <a:endParaRPr lang="en-US" altLang="ru-RU" sz="2800" b="1" dirty="0">
              <a:solidFill>
                <a:srgbClr val="000000"/>
              </a:solidFill>
              <a:latin typeface="Century Schoolbook" panose="02040604050505020304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772816"/>
            <a:ext cx="5040560" cy="4154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Maksimova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Kanyshai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born in 1983,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yrgyz.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60325" lvl="0" indent="-285750" algn="just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  <a:tabLst>
                <a:tab pos="22923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2006, he graduated from the medical faculty of Osh State University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degree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</a:t>
            </a:r>
            <a:r>
              <a:rPr lang="en-US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60325" lvl="0" indent="-285750" algn="just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  <a:tabLst>
                <a:tab pos="2381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experience in universities - 12 years, including at Osh State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- 12 years. General scientific and pedagogical experience - 21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  <a:tabLst>
                <a:tab pos="22288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activity: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anatomy,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neurology</a:t>
            </a:r>
          </a:p>
          <a:p>
            <a:pPr lvl="0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EDUCATION:</a:t>
            </a:r>
          </a:p>
          <a:p>
            <a:r>
              <a:rPr 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/ end </a:t>
            </a:r>
            <a:r>
              <a:rPr lang="en-US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   University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       </a:t>
            </a:r>
            <a:r>
              <a:rPr lang="en-US" sz="1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Speciality</a:t>
            </a:r>
            <a:endParaRPr lang="en-US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             Osh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       Medical          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ЦПМО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393">
        <p14:prism/>
      </p:transition>
    </mc:Choice>
    <mc:Fallback>
      <p:transition spd="slow" advTm="53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lumMod val="64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600000" cy="4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115694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Toichieva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Zarina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Zhamaldinovna</a:t>
            </a:r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556792"/>
            <a:ext cx="4608512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</a:rPr>
              <a:t>Kyrgyz Republic </a:t>
            </a:r>
            <a:r>
              <a:rPr lang="en-US" b="1" dirty="0" err="1">
                <a:solidFill>
                  <a:srgbClr val="000000"/>
                </a:solidFill>
              </a:rPr>
              <a:t>Karasuisky</a:t>
            </a:r>
            <a:r>
              <a:rPr lang="en-US" b="1" dirty="0">
                <a:solidFill>
                  <a:srgbClr val="000000"/>
                </a:solidFill>
              </a:rPr>
              <a:t> District, </a:t>
            </a:r>
            <a:r>
              <a:rPr lang="en-US" b="1" dirty="0" err="1">
                <a:solidFill>
                  <a:srgbClr val="000000"/>
                </a:solidFill>
              </a:rPr>
              <a:t>Kenzhekul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Village</a:t>
            </a:r>
            <a:endParaRPr lang="ru-RU" b="1" dirty="0" smtClean="0">
              <a:solidFill>
                <a:srgbClr val="000000"/>
              </a:solidFill>
            </a:endParaRPr>
          </a:p>
          <a:p>
            <a:r>
              <a:rPr lang="en-US" b="1" dirty="0"/>
              <a:t>Year of birth:	</a:t>
            </a:r>
            <a:r>
              <a:rPr lang="en-US" dirty="0"/>
              <a:t>31.12. 1983</a:t>
            </a:r>
            <a:r>
              <a:rPr lang="ru-RU" dirty="0" smtClean="0"/>
              <a:t>г</a:t>
            </a:r>
          </a:p>
          <a:p>
            <a:r>
              <a:rPr lang="ru-RU" dirty="0" smtClean="0"/>
              <a:t> </a:t>
            </a:r>
            <a:r>
              <a:rPr lang="en-US" b="1" dirty="0"/>
              <a:t>Education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en-US" b="1" dirty="0"/>
              <a:t>Higher education: </a:t>
            </a:r>
            <a:r>
              <a:rPr lang="en-US" dirty="0"/>
              <a:t>2000-2006 Osh State University Medical Institute.	2006-2008 Osh State University Received qualification on </a:t>
            </a:r>
            <a:r>
              <a:rPr lang="en-US" dirty="0" err="1"/>
              <a:t>speciality</a:t>
            </a:r>
            <a:r>
              <a:rPr lang="en-US" dirty="0"/>
              <a:t> "</a:t>
            </a:r>
            <a:r>
              <a:rPr lang="en-US" dirty="0" smtClean="0"/>
              <a:t>doctor-pediatrician«</a:t>
            </a:r>
            <a:endParaRPr lang="ru-RU" dirty="0" smtClean="0"/>
          </a:p>
          <a:p>
            <a:r>
              <a:rPr lang="en-US" b="1" dirty="0"/>
              <a:t>Specialty: </a:t>
            </a:r>
            <a:r>
              <a:rPr lang="en-US" dirty="0"/>
              <a:t>Pediatrician and Neonatologist</a:t>
            </a:r>
            <a:endParaRPr lang="ru-RU" dirty="0"/>
          </a:p>
          <a:p>
            <a:r>
              <a:rPr lang="en-US" b="1" dirty="0"/>
              <a:t>Labor activity:</a:t>
            </a:r>
            <a:endParaRPr lang="ru-RU" b="1" dirty="0"/>
          </a:p>
          <a:p>
            <a:r>
              <a:rPr lang="en-US" b="1" dirty="0"/>
              <a:t>2008 -2009 </a:t>
            </a:r>
            <a:r>
              <a:rPr lang="en-US" dirty="0"/>
              <a:t>Teacher on pediatrics. </a:t>
            </a:r>
            <a:r>
              <a:rPr lang="en-US" dirty="0" err="1"/>
              <a:t>OshSU</a:t>
            </a:r>
            <a:r>
              <a:rPr lang="en-US" dirty="0"/>
              <a:t> Medical College</a:t>
            </a:r>
            <a:endParaRPr lang="ru-RU" dirty="0"/>
          </a:p>
          <a:p>
            <a:r>
              <a:rPr lang="en-US" b="1" dirty="0"/>
              <a:t>2010-2011y</a:t>
            </a:r>
            <a:r>
              <a:rPr lang="en-US" dirty="0"/>
              <a:t>.doctor-neonatologist ,Regional hospital maternity hospital, department of newborns.</a:t>
            </a:r>
            <a:endParaRPr lang="ru-RU" dirty="0"/>
          </a:p>
          <a:p>
            <a:r>
              <a:rPr lang="en-US" b="1" dirty="0"/>
              <a:t>Ped. Experience: </a:t>
            </a:r>
            <a:r>
              <a:rPr lang="en-US" dirty="0"/>
              <a:t>13 years.</a:t>
            </a:r>
            <a:endParaRPr lang="ru-RU" dirty="0"/>
          </a:p>
          <a:p>
            <a:endParaRPr lang="ru-RU" b="1" dirty="0"/>
          </a:p>
          <a:p>
            <a:pPr lvl="0"/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365">
        <p14:glitter pattern="hexagon"/>
      </p:transition>
    </mc:Choice>
    <mc:Fallback>
      <p:transition spd="slow" advTm="53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600000" cy="4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115694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Toktorov Kanzharbek Minbaevich </a:t>
            </a:r>
            <a:endParaRPr lang="ru-RU" sz="2800" b="1" dirty="0">
              <a:solidFill>
                <a:srgbClr val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276872"/>
            <a:ext cx="4608512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Date of birth: April 28, 1995 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City: Osh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>
                <a:solidFill>
                  <a:srgbClr val="000000"/>
                </a:solidFill>
              </a:rPr>
              <a:t>         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 U C A T I O N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SPECIALITY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month/year – month/year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Osh State University, Faculty of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09/2012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07/2018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medicine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400" b="1" dirty="0"/>
              <a:t>W O R K E X P E R I E N C E</a:t>
            </a:r>
            <a:endParaRPr lang="ru-RU" sz="1400" b="1" dirty="0"/>
          </a:p>
          <a:p>
            <a:r>
              <a:rPr lang="en-US" sz="1400" b="1" dirty="0"/>
              <a:t>POSITION AT WORK	month/year – month/year</a:t>
            </a:r>
            <a:endParaRPr lang="ru-RU" sz="1400" b="1" dirty="0"/>
          </a:p>
          <a:p>
            <a:r>
              <a:rPr lang="en-US" sz="1400" b="1" dirty="0"/>
              <a:t>Alay Territorial Hospital	09/2018 – 07/2021</a:t>
            </a:r>
            <a:endParaRPr lang="ru-RU" sz="1400" dirty="0"/>
          </a:p>
          <a:p>
            <a:r>
              <a:rPr lang="en-US" sz="1400" i="1" dirty="0"/>
              <a:t>Functional responsibilities:</a:t>
            </a:r>
            <a:endParaRPr lang="ru-RU" sz="1400" dirty="0"/>
          </a:p>
          <a:p>
            <a:pPr lvl="0"/>
            <a:r>
              <a:rPr lang="en-US" sz="1400" dirty="0"/>
              <a:t>Resident doctor</a:t>
            </a:r>
            <a:endParaRPr lang="ru-RU" sz="1400" dirty="0"/>
          </a:p>
          <a:p>
            <a:r>
              <a:rPr lang="en-US" sz="1400" b="1" dirty="0"/>
              <a:t>POSITION AT WORK	</a:t>
            </a:r>
            <a:r>
              <a:rPr lang="en-US" sz="1400" dirty="0"/>
              <a:t>month/year – month/year</a:t>
            </a:r>
            <a:endParaRPr lang="ru-RU" sz="1400" dirty="0"/>
          </a:p>
          <a:p>
            <a:r>
              <a:rPr lang="en-US" sz="1400" b="1" dirty="0"/>
              <a:t>MC "OIOKH", Osh city.	01/2021 – present time</a:t>
            </a:r>
            <a:endParaRPr lang="ru-RU" sz="1400" dirty="0"/>
          </a:p>
          <a:p>
            <a:r>
              <a:rPr lang="en-US" sz="1400" i="1" dirty="0"/>
              <a:t>Functional responsibilities </a:t>
            </a:r>
            <a:r>
              <a:rPr lang="en-US" sz="1400" i="1" dirty="0" smtClean="0"/>
              <a:t>surgeon</a:t>
            </a:r>
            <a:endParaRPr lang="ru-RU" sz="1400" i="1" dirty="0" smtClean="0"/>
          </a:p>
          <a:p>
            <a:endParaRPr lang="ru-RU" sz="1400" i="1" dirty="0"/>
          </a:p>
          <a:p>
            <a:endParaRPr lang="ru-RU" sz="1400" i="1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6365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311">
        <p14:flash/>
      </p:transition>
    </mc:Choice>
    <mc:Fallback>
      <p:transition spd="slow" advTm="53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1673</Words>
  <Application>Microsoft Office PowerPoint</Application>
  <PresentationFormat>Экран (4:3)</PresentationFormat>
  <Paragraphs>257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42</cp:revision>
  <dcterms:created xsi:type="dcterms:W3CDTF">2022-10-14T03:27:01Z</dcterms:created>
  <dcterms:modified xsi:type="dcterms:W3CDTF">2022-10-17T10:17:14Z</dcterms:modified>
</cp:coreProperties>
</file>