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6" r:id="rId11"/>
    <p:sldId id="268" r:id="rId12"/>
    <p:sldId id="271" r:id="rId13"/>
    <p:sldId id="272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BB39D-7DCE-47EC-8F0D-DA6367640C4B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DE87E0C-A466-49E5-8309-75AC5B3CC79D}">
      <dgm:prSet phldrT="[Текст]" custT="1"/>
      <dgm:spPr>
        <a:solidFill>
          <a:schemeClr val="bg1"/>
        </a:solidFill>
      </dgm:spPr>
      <dgm:t>
        <a:bodyPr/>
        <a:lstStyle/>
        <a:p>
          <a:pPr algn="ctr"/>
          <a:r>
            <a:rPr lang="ky-KG" sz="2000" b="1" noProof="0" dirty="0" smtClean="0">
              <a:solidFill>
                <a:srgbClr val="C00000"/>
              </a:solidFill>
            </a:rPr>
            <a:t>Эмгек рыногун талдоо</a:t>
          </a:r>
          <a:endParaRPr lang="ky-KG" sz="2000" b="1" noProof="0" dirty="0">
            <a:solidFill>
              <a:srgbClr val="C00000"/>
            </a:solidFill>
          </a:endParaRPr>
        </a:p>
      </dgm:t>
    </dgm:pt>
    <dgm:pt modelId="{93487376-4FA2-4B81-B6A9-4D24242280FC}" type="parTrans" cxnId="{72236E8E-A61B-43E9-A68C-3C6845D2F13D}">
      <dgm:prSet/>
      <dgm:spPr/>
      <dgm:t>
        <a:bodyPr/>
        <a:lstStyle/>
        <a:p>
          <a:endParaRPr lang="ru-RU"/>
        </a:p>
      </dgm:t>
    </dgm:pt>
    <dgm:pt modelId="{38857F92-D700-4060-A812-21C1488B0350}" type="sibTrans" cxnId="{72236E8E-A61B-43E9-A68C-3C6845D2F13D}">
      <dgm:prSet/>
      <dgm:spPr/>
      <dgm:t>
        <a:bodyPr/>
        <a:lstStyle/>
        <a:p>
          <a:endParaRPr lang="ru-RU"/>
        </a:p>
      </dgm:t>
    </dgm:pt>
    <dgm:pt modelId="{279B3C98-5EC9-4F8F-8DC5-06552FF2CDA2}">
      <dgm:prSet phldrT="[Текст]" custT="1"/>
      <dgm:spPr>
        <a:solidFill>
          <a:schemeClr val="bg1"/>
        </a:solidFill>
      </dgm:spPr>
      <dgm:t>
        <a:bodyPr/>
        <a:lstStyle/>
        <a:p>
          <a:pPr algn="ctr"/>
          <a:r>
            <a:rPr lang="ky-KG" sz="1800" b="1" noProof="0" dirty="0" smtClean="0"/>
            <a:t>Кесиптик/ишти (кесиптик ишмердиктин түрүн) функционалдык талдоо </a:t>
          </a:r>
          <a:endParaRPr lang="ky-KG" sz="1800" b="1" noProof="0" dirty="0"/>
        </a:p>
      </dgm:t>
    </dgm:pt>
    <dgm:pt modelId="{D1C4AAF1-93D0-4A9A-ABA1-0DE183C388F8}" type="parTrans" cxnId="{FB6CA40C-0CA2-4976-925A-90A0CD12C0B7}">
      <dgm:prSet/>
      <dgm:spPr/>
      <dgm:t>
        <a:bodyPr/>
        <a:lstStyle/>
        <a:p>
          <a:endParaRPr lang="ru-RU"/>
        </a:p>
      </dgm:t>
    </dgm:pt>
    <dgm:pt modelId="{5CFB8150-7799-4F74-B84B-342047A3117D}" type="sibTrans" cxnId="{FB6CA40C-0CA2-4976-925A-90A0CD12C0B7}">
      <dgm:prSet/>
      <dgm:spPr/>
      <dgm:t>
        <a:bodyPr/>
        <a:lstStyle/>
        <a:p>
          <a:endParaRPr lang="ru-RU" dirty="0"/>
        </a:p>
      </dgm:t>
    </dgm:pt>
    <dgm:pt modelId="{E539F3C6-75AB-495F-97F3-1BE299D909E9}">
      <dgm:prSet phldrT="[Текст]" custT="1"/>
      <dgm:spPr>
        <a:solidFill>
          <a:schemeClr val="bg1"/>
        </a:solidFill>
      </dgm:spPr>
      <dgm:t>
        <a:bodyPr/>
        <a:lstStyle/>
        <a:p>
          <a:pPr algn="ctr"/>
          <a:r>
            <a:rPr lang="ky-KG" sz="2000" b="1" noProof="0" dirty="0" smtClean="0"/>
            <a:t>Кесиптик стандарт</a:t>
          </a:r>
          <a:endParaRPr lang="ky-KG" sz="2000" b="1" noProof="0" dirty="0"/>
        </a:p>
      </dgm:t>
    </dgm:pt>
    <dgm:pt modelId="{47C95EAA-975A-4A63-809D-DA572FBAA8B0}" type="parTrans" cxnId="{0AF6711C-BAAA-42C5-A2AE-68DDD659EFA9}">
      <dgm:prSet/>
      <dgm:spPr/>
      <dgm:t>
        <a:bodyPr/>
        <a:lstStyle/>
        <a:p>
          <a:endParaRPr lang="ru-RU"/>
        </a:p>
      </dgm:t>
    </dgm:pt>
    <dgm:pt modelId="{080F8BC0-35F2-47BB-A7A8-62F53ACC57F8}" type="sibTrans" cxnId="{0AF6711C-BAAA-42C5-A2AE-68DDD659EFA9}">
      <dgm:prSet/>
      <dgm:spPr/>
      <dgm:t>
        <a:bodyPr/>
        <a:lstStyle/>
        <a:p>
          <a:endParaRPr lang="ru-RU"/>
        </a:p>
      </dgm:t>
    </dgm:pt>
    <dgm:pt modelId="{F630122B-A439-4EF9-9951-DC9FF49F06D5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/>
          <a:r>
            <a:rPr lang="ky-KG" sz="2000" b="1" noProof="0" dirty="0" smtClean="0">
              <a:solidFill>
                <a:schemeClr val="tx1"/>
              </a:solidFill>
            </a:rPr>
            <a:t>Билим берүү программасы</a:t>
          </a:r>
          <a:endParaRPr lang="ky-KG" sz="2000" b="1" noProof="0" dirty="0">
            <a:solidFill>
              <a:schemeClr val="tx1"/>
            </a:solidFill>
          </a:endParaRPr>
        </a:p>
      </dgm:t>
    </dgm:pt>
    <dgm:pt modelId="{C2B5C0B4-C76B-4118-B8DD-6008329A5A4E}" type="parTrans" cxnId="{8F6C4522-00FF-4B5B-96AB-9851B5CA8084}">
      <dgm:prSet/>
      <dgm:spPr/>
      <dgm:t>
        <a:bodyPr/>
        <a:lstStyle/>
        <a:p>
          <a:endParaRPr lang="ru-RU"/>
        </a:p>
      </dgm:t>
    </dgm:pt>
    <dgm:pt modelId="{038BF8B1-DD1E-4CB4-B69F-26C02014ADE6}" type="sibTrans" cxnId="{8F6C4522-00FF-4B5B-96AB-9851B5CA8084}">
      <dgm:prSet/>
      <dgm:spPr/>
      <dgm:t>
        <a:bodyPr/>
        <a:lstStyle/>
        <a:p>
          <a:endParaRPr lang="ru-RU" dirty="0"/>
        </a:p>
      </dgm:t>
    </dgm:pt>
    <dgm:pt modelId="{4EF2B73A-290D-45EC-9A70-FC32C7D43580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ky-KG" sz="1800" b="1" noProof="0" dirty="0" smtClean="0"/>
            <a:t>Баштапкы деңгээлдеги тест/ буга чейинки алган билимди таануу</a:t>
          </a:r>
          <a:endParaRPr lang="ky-KG" sz="1800" b="1" noProof="0" dirty="0"/>
        </a:p>
      </dgm:t>
    </dgm:pt>
    <dgm:pt modelId="{62564836-E9AA-4256-845C-6ACD2B83ADC8}" type="parTrans" cxnId="{BF1E1261-0E38-465F-9DC7-A96F15003EE6}">
      <dgm:prSet/>
      <dgm:spPr/>
      <dgm:t>
        <a:bodyPr/>
        <a:lstStyle/>
        <a:p>
          <a:endParaRPr lang="ru-RU"/>
        </a:p>
      </dgm:t>
    </dgm:pt>
    <dgm:pt modelId="{4483002F-59A6-4A3C-BDEA-FF121756666C}" type="sibTrans" cxnId="{BF1E1261-0E38-465F-9DC7-A96F15003EE6}">
      <dgm:prSet/>
      <dgm:spPr/>
      <dgm:t>
        <a:bodyPr/>
        <a:lstStyle/>
        <a:p>
          <a:endParaRPr lang="ru-RU"/>
        </a:p>
      </dgm:t>
    </dgm:pt>
    <dgm:pt modelId="{9E86FF04-62FA-4B8E-86E9-609D6C6B040D}">
      <dgm:prSet/>
      <dgm:spPr/>
      <dgm:t>
        <a:bodyPr/>
        <a:lstStyle/>
        <a:p>
          <a:endParaRPr lang="ky-KG" noProof="0" dirty="0"/>
        </a:p>
      </dgm:t>
    </dgm:pt>
    <dgm:pt modelId="{F52FBFDD-8B9B-497A-9704-4948A12D2C00}" type="parTrans" cxnId="{D8C5BEFE-D4A4-482E-A937-5B86CFE792FD}">
      <dgm:prSet/>
      <dgm:spPr/>
      <dgm:t>
        <a:bodyPr/>
        <a:lstStyle/>
        <a:p>
          <a:endParaRPr lang="ru-RU"/>
        </a:p>
      </dgm:t>
    </dgm:pt>
    <dgm:pt modelId="{1FA96C6A-42E0-4A50-B907-D3D27FD65547}" type="sibTrans" cxnId="{D8C5BEFE-D4A4-482E-A937-5B86CFE792FD}">
      <dgm:prSet/>
      <dgm:spPr/>
      <dgm:t>
        <a:bodyPr/>
        <a:lstStyle/>
        <a:p>
          <a:endParaRPr lang="ru-RU"/>
        </a:p>
      </dgm:t>
    </dgm:pt>
    <dgm:pt modelId="{676B470C-5DA9-42B6-99CF-9A992803E0F0}">
      <dgm:prSet/>
      <dgm:spPr/>
      <dgm:t>
        <a:bodyPr/>
        <a:lstStyle/>
        <a:p>
          <a:endParaRPr lang="ru-RU" dirty="0"/>
        </a:p>
      </dgm:t>
    </dgm:pt>
    <dgm:pt modelId="{0CBACC06-9A20-47A9-8433-4BB5520909D5}" type="parTrans" cxnId="{B028E211-6668-4E82-945B-42D559F2CB76}">
      <dgm:prSet/>
      <dgm:spPr/>
      <dgm:t>
        <a:bodyPr/>
        <a:lstStyle/>
        <a:p>
          <a:endParaRPr lang="ru-RU"/>
        </a:p>
      </dgm:t>
    </dgm:pt>
    <dgm:pt modelId="{C8BD1EA3-DD1A-4369-9822-EA8F3D27DBC2}" type="sibTrans" cxnId="{B028E211-6668-4E82-945B-42D559F2CB76}">
      <dgm:prSet/>
      <dgm:spPr/>
      <dgm:t>
        <a:bodyPr/>
        <a:lstStyle/>
        <a:p>
          <a:endParaRPr lang="ru-RU"/>
        </a:p>
      </dgm:t>
    </dgm:pt>
    <dgm:pt modelId="{B07FACBB-EEC7-42AC-8363-F774E797DCC1}" type="pres">
      <dgm:prSet presAssocID="{D0EBB39D-7DCE-47EC-8F0D-DA6367640C4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A54410-D6E7-4EFA-8946-D15A1D443FD6}" type="pres">
      <dgm:prSet presAssocID="{D0EBB39D-7DCE-47EC-8F0D-DA6367640C4B}" presName="dummyMaxCanvas" presStyleCnt="0">
        <dgm:presLayoutVars/>
      </dgm:prSet>
      <dgm:spPr/>
    </dgm:pt>
    <dgm:pt modelId="{52CC7351-BC57-4779-A773-BFA5A10AE877}" type="pres">
      <dgm:prSet presAssocID="{D0EBB39D-7DCE-47EC-8F0D-DA6367640C4B}" presName="FiveNodes_1" presStyleLbl="node1" presStyleIdx="0" presStyleCnt="5" custLinFactNeighborX="1301" custLinFactNeighborY="3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540A8-E207-4963-BBCD-14488EA4FCBE}" type="pres">
      <dgm:prSet presAssocID="{D0EBB39D-7DCE-47EC-8F0D-DA6367640C4B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3611D-2FAA-4FF0-B590-0C6DE12BC5A4}" type="pres">
      <dgm:prSet presAssocID="{D0EBB39D-7DCE-47EC-8F0D-DA6367640C4B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D57DA-0A6B-4DF9-8E9F-3BB1177372F4}" type="pres">
      <dgm:prSet presAssocID="{D0EBB39D-7DCE-47EC-8F0D-DA6367640C4B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2BF29-797C-451A-89D6-56705AB02DA8}" type="pres">
      <dgm:prSet presAssocID="{D0EBB39D-7DCE-47EC-8F0D-DA6367640C4B}" presName="FiveNodes_5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510E141-76A4-4CC3-BDEC-2AB9FCAF6442}" type="pres">
      <dgm:prSet presAssocID="{D0EBB39D-7DCE-47EC-8F0D-DA6367640C4B}" presName="FiveConn_1-2" presStyleLbl="fgAccFollowNode1" presStyleIdx="0" presStyleCnt="4" custScaleX="90073" custScaleY="100000" custLinFactNeighborX="7720" custLinFactNeighborY="39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7ECDB-23D5-407F-A5D1-BA6F8AC93C2A}" type="pres">
      <dgm:prSet presAssocID="{D0EBB39D-7DCE-47EC-8F0D-DA6367640C4B}" presName="FiveConn_2-3" presStyleLbl="fgAccFollowNode1" presStyleIdx="1" presStyleCnt="4" custScaleX="85223" custScaleY="100000" custLinFactNeighborX="2958" custLinFactNeighborY="33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39C48-31EF-42E8-B7EA-9F7627E39D19}" type="pres">
      <dgm:prSet presAssocID="{D0EBB39D-7DCE-47EC-8F0D-DA6367640C4B}" presName="FiveConn_3-4" presStyleLbl="fgAccFollowNode1" presStyleIdx="2" presStyleCnt="4" custScaleX="94506" custScaleY="100000" custLinFactNeighborX="12154" custLinFactNeighborY="26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D875C-2CD0-40C1-83D4-6DCE9FB8F1C7}" type="pres">
      <dgm:prSet presAssocID="{D0EBB39D-7DCE-47EC-8F0D-DA6367640C4B}" presName="FiveConn_4-5" presStyleLbl="fgAccFollowNode1" presStyleIdx="3" presStyleCnt="4" custScaleX="109146" custScaleY="100000" custLinFactNeighborX="0" custLinFactNeighborY="44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7CBD7-D25F-453D-BE0B-BAFB74561A90}" type="pres">
      <dgm:prSet presAssocID="{D0EBB39D-7DCE-47EC-8F0D-DA6367640C4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DF0B41-B817-4B00-9D1A-CCCBDB3F18BA}" type="pres">
      <dgm:prSet presAssocID="{D0EBB39D-7DCE-47EC-8F0D-DA6367640C4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38528-56A3-49DF-82E6-97EAEB8EA950}" type="pres">
      <dgm:prSet presAssocID="{D0EBB39D-7DCE-47EC-8F0D-DA6367640C4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10618-38F3-435A-8BD8-50335A91840D}" type="pres">
      <dgm:prSet presAssocID="{D0EBB39D-7DCE-47EC-8F0D-DA6367640C4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144B5-783F-4BB0-A00B-7255E6F0D46C}" type="pres">
      <dgm:prSet presAssocID="{D0EBB39D-7DCE-47EC-8F0D-DA6367640C4B}" presName="FiveNodes_5_text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FB6CA40C-0CA2-4976-925A-90A0CD12C0B7}" srcId="{D0EBB39D-7DCE-47EC-8F0D-DA6367640C4B}" destId="{279B3C98-5EC9-4F8F-8DC5-06552FF2CDA2}" srcOrd="1" destOrd="0" parTransId="{D1C4AAF1-93D0-4A9A-ABA1-0DE183C388F8}" sibTransId="{5CFB8150-7799-4F74-B84B-342047A3117D}"/>
    <dgm:cxn modelId="{BD69B3A0-780B-44ED-A9B8-3B196965E12D}" type="presOf" srcId="{F630122B-A439-4EF9-9951-DC9FF49F06D5}" destId="{CAD10618-38F3-435A-8BD8-50335A91840D}" srcOrd="1" destOrd="0" presId="urn:microsoft.com/office/officeart/2005/8/layout/vProcess5"/>
    <dgm:cxn modelId="{8F6C4522-00FF-4B5B-96AB-9851B5CA8084}" srcId="{D0EBB39D-7DCE-47EC-8F0D-DA6367640C4B}" destId="{F630122B-A439-4EF9-9951-DC9FF49F06D5}" srcOrd="3" destOrd="0" parTransId="{C2B5C0B4-C76B-4118-B8DD-6008329A5A4E}" sibTransId="{038BF8B1-DD1E-4CB4-B69F-26C02014ADE6}"/>
    <dgm:cxn modelId="{8ED856E9-E06C-4F08-97EA-72DBFA0F6635}" type="presOf" srcId="{38857F92-D700-4060-A812-21C1488B0350}" destId="{2510E141-76A4-4CC3-BDEC-2AB9FCAF6442}" srcOrd="0" destOrd="0" presId="urn:microsoft.com/office/officeart/2005/8/layout/vProcess5"/>
    <dgm:cxn modelId="{002254A5-1696-450B-8529-B9F45A2A5BB4}" type="presOf" srcId="{279B3C98-5EC9-4F8F-8DC5-06552FF2CDA2}" destId="{D7DF0B41-B817-4B00-9D1A-CCCBDB3F18BA}" srcOrd="1" destOrd="0" presId="urn:microsoft.com/office/officeart/2005/8/layout/vProcess5"/>
    <dgm:cxn modelId="{D8C5BEFE-D4A4-482E-A937-5B86CFE792FD}" srcId="{D0EBB39D-7DCE-47EC-8F0D-DA6367640C4B}" destId="{9E86FF04-62FA-4B8E-86E9-609D6C6B040D}" srcOrd="5" destOrd="0" parTransId="{F52FBFDD-8B9B-497A-9704-4948A12D2C00}" sibTransId="{1FA96C6A-42E0-4A50-B907-D3D27FD65547}"/>
    <dgm:cxn modelId="{266D0007-B745-42A0-A367-FAB8AECFDA11}" type="presOf" srcId="{4EF2B73A-290D-45EC-9A70-FC32C7D43580}" destId="{66B2BF29-797C-451A-89D6-56705AB02DA8}" srcOrd="0" destOrd="0" presId="urn:microsoft.com/office/officeart/2005/8/layout/vProcess5"/>
    <dgm:cxn modelId="{7926B6C9-0D3A-4FD6-A3D3-E42F76FA37D6}" type="presOf" srcId="{038BF8B1-DD1E-4CB4-B69F-26C02014ADE6}" destId="{CF3D875C-2CD0-40C1-83D4-6DCE9FB8F1C7}" srcOrd="0" destOrd="0" presId="urn:microsoft.com/office/officeart/2005/8/layout/vProcess5"/>
    <dgm:cxn modelId="{72236E8E-A61B-43E9-A68C-3C6845D2F13D}" srcId="{D0EBB39D-7DCE-47EC-8F0D-DA6367640C4B}" destId="{DDE87E0C-A466-49E5-8309-75AC5B3CC79D}" srcOrd="0" destOrd="0" parTransId="{93487376-4FA2-4B81-B6A9-4D24242280FC}" sibTransId="{38857F92-D700-4060-A812-21C1488B0350}"/>
    <dgm:cxn modelId="{BD8EDFC6-A264-4E61-983D-8A5897F67C2F}" type="presOf" srcId="{F630122B-A439-4EF9-9951-DC9FF49F06D5}" destId="{9CED57DA-0A6B-4DF9-8E9F-3BB1177372F4}" srcOrd="0" destOrd="0" presId="urn:microsoft.com/office/officeart/2005/8/layout/vProcess5"/>
    <dgm:cxn modelId="{85318721-F0F7-4339-93E1-DDF3156D766F}" type="presOf" srcId="{E539F3C6-75AB-495F-97F3-1BE299D909E9}" destId="{68738528-56A3-49DF-82E6-97EAEB8EA950}" srcOrd="1" destOrd="0" presId="urn:microsoft.com/office/officeart/2005/8/layout/vProcess5"/>
    <dgm:cxn modelId="{0AF6711C-BAAA-42C5-A2AE-68DDD659EFA9}" srcId="{D0EBB39D-7DCE-47EC-8F0D-DA6367640C4B}" destId="{E539F3C6-75AB-495F-97F3-1BE299D909E9}" srcOrd="2" destOrd="0" parTransId="{47C95EAA-975A-4A63-809D-DA572FBAA8B0}" sibTransId="{080F8BC0-35F2-47BB-A7A8-62F53ACC57F8}"/>
    <dgm:cxn modelId="{53A0A094-F422-49CA-82C7-E9563A042D85}" type="presOf" srcId="{D0EBB39D-7DCE-47EC-8F0D-DA6367640C4B}" destId="{B07FACBB-EEC7-42AC-8363-F774E797DCC1}" srcOrd="0" destOrd="0" presId="urn:microsoft.com/office/officeart/2005/8/layout/vProcess5"/>
    <dgm:cxn modelId="{CDB96B92-355D-4047-A047-A0D61C3C7CCA}" type="presOf" srcId="{5CFB8150-7799-4F74-B84B-342047A3117D}" destId="{7177ECDB-23D5-407F-A5D1-BA6F8AC93C2A}" srcOrd="0" destOrd="0" presId="urn:microsoft.com/office/officeart/2005/8/layout/vProcess5"/>
    <dgm:cxn modelId="{D0B9CEF4-E968-4FF6-A1F3-BF4ED17EFA23}" type="presOf" srcId="{279B3C98-5EC9-4F8F-8DC5-06552FF2CDA2}" destId="{06F540A8-E207-4963-BBCD-14488EA4FCBE}" srcOrd="0" destOrd="0" presId="urn:microsoft.com/office/officeart/2005/8/layout/vProcess5"/>
    <dgm:cxn modelId="{BF1E1261-0E38-465F-9DC7-A96F15003EE6}" srcId="{D0EBB39D-7DCE-47EC-8F0D-DA6367640C4B}" destId="{4EF2B73A-290D-45EC-9A70-FC32C7D43580}" srcOrd="4" destOrd="0" parTransId="{62564836-E9AA-4256-845C-6ACD2B83ADC8}" sibTransId="{4483002F-59A6-4A3C-BDEA-FF121756666C}"/>
    <dgm:cxn modelId="{EA9E8DAF-01E3-4470-80A0-E120E44D2CC0}" type="presOf" srcId="{4EF2B73A-290D-45EC-9A70-FC32C7D43580}" destId="{994144B5-783F-4BB0-A00B-7255E6F0D46C}" srcOrd="1" destOrd="0" presId="urn:microsoft.com/office/officeart/2005/8/layout/vProcess5"/>
    <dgm:cxn modelId="{B752565D-2B4D-4BE9-A0FC-6916B30275B7}" type="presOf" srcId="{080F8BC0-35F2-47BB-A7A8-62F53ACC57F8}" destId="{22039C48-31EF-42E8-B7EA-9F7627E39D19}" srcOrd="0" destOrd="0" presId="urn:microsoft.com/office/officeart/2005/8/layout/vProcess5"/>
    <dgm:cxn modelId="{B028E211-6668-4E82-945B-42D559F2CB76}" srcId="{D0EBB39D-7DCE-47EC-8F0D-DA6367640C4B}" destId="{676B470C-5DA9-42B6-99CF-9A992803E0F0}" srcOrd="6" destOrd="0" parTransId="{0CBACC06-9A20-47A9-8433-4BB5520909D5}" sibTransId="{C8BD1EA3-DD1A-4369-9822-EA8F3D27DBC2}"/>
    <dgm:cxn modelId="{26111668-8BFA-4D89-B146-0A6AFF9ADBD0}" type="presOf" srcId="{E539F3C6-75AB-495F-97F3-1BE299D909E9}" destId="{33C3611D-2FAA-4FF0-B590-0C6DE12BC5A4}" srcOrd="0" destOrd="0" presId="urn:microsoft.com/office/officeart/2005/8/layout/vProcess5"/>
    <dgm:cxn modelId="{2D968C7B-619D-4404-84A4-BE2AF56CA76B}" type="presOf" srcId="{DDE87E0C-A466-49E5-8309-75AC5B3CC79D}" destId="{DA57CBD7-D25F-453D-BE0B-BAFB74561A90}" srcOrd="1" destOrd="0" presId="urn:microsoft.com/office/officeart/2005/8/layout/vProcess5"/>
    <dgm:cxn modelId="{0710699E-9520-46DA-BFDA-16A209CBFD79}" type="presOf" srcId="{DDE87E0C-A466-49E5-8309-75AC5B3CC79D}" destId="{52CC7351-BC57-4779-A773-BFA5A10AE877}" srcOrd="0" destOrd="0" presId="urn:microsoft.com/office/officeart/2005/8/layout/vProcess5"/>
    <dgm:cxn modelId="{A380E0B0-348E-4466-BF38-F6CF40A82EB4}" type="presParOf" srcId="{B07FACBB-EEC7-42AC-8363-F774E797DCC1}" destId="{8AA54410-D6E7-4EFA-8946-D15A1D443FD6}" srcOrd="0" destOrd="0" presId="urn:microsoft.com/office/officeart/2005/8/layout/vProcess5"/>
    <dgm:cxn modelId="{0C25C138-0CB5-4208-A5F0-66D85BF6EDA2}" type="presParOf" srcId="{B07FACBB-EEC7-42AC-8363-F774E797DCC1}" destId="{52CC7351-BC57-4779-A773-BFA5A10AE877}" srcOrd="1" destOrd="0" presId="urn:microsoft.com/office/officeart/2005/8/layout/vProcess5"/>
    <dgm:cxn modelId="{5C6BCE22-9166-4008-886F-D530253EA5FF}" type="presParOf" srcId="{B07FACBB-EEC7-42AC-8363-F774E797DCC1}" destId="{06F540A8-E207-4963-BBCD-14488EA4FCBE}" srcOrd="2" destOrd="0" presId="urn:microsoft.com/office/officeart/2005/8/layout/vProcess5"/>
    <dgm:cxn modelId="{D1E055D2-493B-4454-B305-EFEAAB28A95C}" type="presParOf" srcId="{B07FACBB-EEC7-42AC-8363-F774E797DCC1}" destId="{33C3611D-2FAA-4FF0-B590-0C6DE12BC5A4}" srcOrd="3" destOrd="0" presId="urn:microsoft.com/office/officeart/2005/8/layout/vProcess5"/>
    <dgm:cxn modelId="{1A3E8D24-BA21-42D3-B086-1041D42F9AF5}" type="presParOf" srcId="{B07FACBB-EEC7-42AC-8363-F774E797DCC1}" destId="{9CED57DA-0A6B-4DF9-8E9F-3BB1177372F4}" srcOrd="4" destOrd="0" presId="urn:microsoft.com/office/officeart/2005/8/layout/vProcess5"/>
    <dgm:cxn modelId="{71FAB639-4E56-4A8D-A877-A3D28281FE12}" type="presParOf" srcId="{B07FACBB-EEC7-42AC-8363-F774E797DCC1}" destId="{66B2BF29-797C-451A-89D6-56705AB02DA8}" srcOrd="5" destOrd="0" presId="urn:microsoft.com/office/officeart/2005/8/layout/vProcess5"/>
    <dgm:cxn modelId="{C5A54F2B-2A1C-43C3-9ADC-E95F5A5DBEA5}" type="presParOf" srcId="{B07FACBB-EEC7-42AC-8363-F774E797DCC1}" destId="{2510E141-76A4-4CC3-BDEC-2AB9FCAF6442}" srcOrd="6" destOrd="0" presId="urn:microsoft.com/office/officeart/2005/8/layout/vProcess5"/>
    <dgm:cxn modelId="{65B93420-7471-42E5-9542-26D25DB80AA8}" type="presParOf" srcId="{B07FACBB-EEC7-42AC-8363-F774E797DCC1}" destId="{7177ECDB-23D5-407F-A5D1-BA6F8AC93C2A}" srcOrd="7" destOrd="0" presId="urn:microsoft.com/office/officeart/2005/8/layout/vProcess5"/>
    <dgm:cxn modelId="{F537A794-0DC7-46B4-8A39-51790E6F1829}" type="presParOf" srcId="{B07FACBB-EEC7-42AC-8363-F774E797DCC1}" destId="{22039C48-31EF-42E8-B7EA-9F7627E39D19}" srcOrd="8" destOrd="0" presId="urn:microsoft.com/office/officeart/2005/8/layout/vProcess5"/>
    <dgm:cxn modelId="{04D326AF-A4ED-4BA6-895D-F8DBF8D4D558}" type="presParOf" srcId="{B07FACBB-EEC7-42AC-8363-F774E797DCC1}" destId="{CF3D875C-2CD0-40C1-83D4-6DCE9FB8F1C7}" srcOrd="9" destOrd="0" presId="urn:microsoft.com/office/officeart/2005/8/layout/vProcess5"/>
    <dgm:cxn modelId="{FBEF1635-B177-4927-9DC3-D30A595904DF}" type="presParOf" srcId="{B07FACBB-EEC7-42AC-8363-F774E797DCC1}" destId="{DA57CBD7-D25F-453D-BE0B-BAFB74561A90}" srcOrd="10" destOrd="0" presId="urn:microsoft.com/office/officeart/2005/8/layout/vProcess5"/>
    <dgm:cxn modelId="{4803C89B-DE17-4EE7-AD68-25853BF7F0E4}" type="presParOf" srcId="{B07FACBB-EEC7-42AC-8363-F774E797DCC1}" destId="{D7DF0B41-B817-4B00-9D1A-CCCBDB3F18BA}" srcOrd="11" destOrd="0" presId="urn:microsoft.com/office/officeart/2005/8/layout/vProcess5"/>
    <dgm:cxn modelId="{1FDCC16D-E25B-4595-AB45-E9FA6F1563D3}" type="presParOf" srcId="{B07FACBB-EEC7-42AC-8363-F774E797DCC1}" destId="{68738528-56A3-49DF-82E6-97EAEB8EA950}" srcOrd="12" destOrd="0" presId="urn:microsoft.com/office/officeart/2005/8/layout/vProcess5"/>
    <dgm:cxn modelId="{CA7C76A1-9074-4322-9FD2-1B8BAAF60ACD}" type="presParOf" srcId="{B07FACBB-EEC7-42AC-8363-F774E797DCC1}" destId="{CAD10618-38F3-435A-8BD8-50335A91840D}" srcOrd="13" destOrd="0" presId="urn:microsoft.com/office/officeart/2005/8/layout/vProcess5"/>
    <dgm:cxn modelId="{F38CBAB0-D1C7-4C4B-A8A2-FDBDEC239292}" type="presParOf" srcId="{B07FACBB-EEC7-42AC-8363-F774E797DCC1}" destId="{994144B5-783F-4BB0-A00B-7255E6F0D46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4107B3-A652-445E-A4A3-1B9FC94E205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F6594E-1097-4753-AC0E-982CAA78E6F5}">
      <dgm:prSet phldrT="[Текст]" custT="1"/>
      <dgm:spPr/>
      <dgm:t>
        <a:bodyPr/>
        <a:lstStyle/>
        <a:p>
          <a:pPr algn="ctr"/>
          <a:r>
            <a:rPr lang="ru-RU" sz="2800" b="1" dirty="0" err="1" smtClean="0">
              <a:solidFill>
                <a:srgbClr val="FF0000"/>
              </a:solidFill>
            </a:rPr>
            <a:t>Кесиптик</a:t>
          </a:r>
          <a:r>
            <a:rPr lang="ru-RU" sz="2800" b="1" dirty="0" smtClean="0">
              <a:solidFill>
                <a:srgbClr val="FF0000"/>
              </a:solidFill>
            </a:rPr>
            <a:t> стандарт</a:t>
          </a:r>
          <a:endParaRPr lang="ru-RU" sz="2800" b="1" dirty="0">
            <a:solidFill>
              <a:srgbClr val="FF0000"/>
            </a:solidFill>
          </a:endParaRPr>
        </a:p>
      </dgm:t>
    </dgm:pt>
    <dgm:pt modelId="{50DED42F-BD81-477B-BA9C-93460157E808}" type="parTrans" cxnId="{A5747D82-766B-4279-820E-154061E9229B}">
      <dgm:prSet/>
      <dgm:spPr/>
      <dgm:t>
        <a:bodyPr/>
        <a:lstStyle/>
        <a:p>
          <a:endParaRPr lang="ru-RU"/>
        </a:p>
      </dgm:t>
    </dgm:pt>
    <dgm:pt modelId="{41755CF4-3839-4F61-984E-21789D6E90E1}" type="sibTrans" cxnId="{A5747D82-766B-4279-820E-154061E9229B}">
      <dgm:prSet/>
      <dgm:spPr/>
      <dgm:t>
        <a:bodyPr/>
        <a:lstStyle/>
        <a:p>
          <a:endParaRPr lang="ru-RU"/>
        </a:p>
      </dgm:t>
    </dgm:pt>
    <dgm:pt modelId="{490E10B7-0365-4916-A7A5-70B2AA450681}">
      <dgm:prSet phldrT="[Текст]" custT="1"/>
      <dgm:spPr/>
      <dgm:t>
        <a:bodyPr/>
        <a:lstStyle/>
        <a:p>
          <a:r>
            <a:rPr lang="ru-RU" sz="2400" dirty="0" err="1" smtClean="0"/>
            <a:t>Компетенциялар</a:t>
          </a:r>
          <a:r>
            <a:rPr lang="ru-RU" sz="2400" dirty="0" smtClean="0"/>
            <a:t> </a:t>
          </a:r>
          <a:r>
            <a:rPr lang="ru-RU" sz="2400" dirty="0" err="1" smtClean="0"/>
            <a:t>бирдиги</a:t>
          </a:r>
          <a:endParaRPr lang="ru-RU" sz="2400" dirty="0"/>
        </a:p>
      </dgm:t>
    </dgm:pt>
    <dgm:pt modelId="{93F47D5B-F873-414F-9ED4-23A7322357A3}" type="parTrans" cxnId="{F04DC802-80A3-4E86-8020-2FD205C1CF3B}">
      <dgm:prSet/>
      <dgm:spPr/>
      <dgm:t>
        <a:bodyPr/>
        <a:lstStyle/>
        <a:p>
          <a:endParaRPr lang="ru-RU"/>
        </a:p>
      </dgm:t>
    </dgm:pt>
    <dgm:pt modelId="{4CEDC7DF-A822-42BB-A9B0-63330BF4ADA4}" type="sibTrans" cxnId="{F04DC802-80A3-4E86-8020-2FD205C1CF3B}">
      <dgm:prSet/>
      <dgm:spPr/>
      <dgm:t>
        <a:bodyPr/>
        <a:lstStyle/>
        <a:p>
          <a:endParaRPr lang="ru-RU"/>
        </a:p>
      </dgm:t>
    </dgm:pt>
    <dgm:pt modelId="{DF5E7A60-270A-428C-ABC3-041C209D4E71}">
      <dgm:prSet phldrT="[Текст]" custT="1"/>
      <dgm:spPr/>
      <dgm:t>
        <a:bodyPr/>
        <a:lstStyle/>
        <a:p>
          <a:r>
            <a:rPr lang="ru-RU" sz="2400" dirty="0" err="1" smtClean="0"/>
            <a:t>Компетенциялар</a:t>
          </a:r>
          <a:r>
            <a:rPr lang="ru-RU" sz="2400" dirty="0" smtClean="0"/>
            <a:t> </a:t>
          </a:r>
          <a:r>
            <a:rPr lang="ru-RU" sz="2400" dirty="0" err="1" smtClean="0"/>
            <a:t>бирдиги</a:t>
          </a:r>
          <a:endParaRPr lang="ru-RU" sz="2400" dirty="0"/>
        </a:p>
      </dgm:t>
    </dgm:pt>
    <dgm:pt modelId="{9314C012-8E00-4B75-8059-24A97A36AE99}" type="parTrans" cxnId="{28EDD736-C326-4949-8DEE-D5AB5ACC53C1}">
      <dgm:prSet/>
      <dgm:spPr/>
      <dgm:t>
        <a:bodyPr/>
        <a:lstStyle/>
        <a:p>
          <a:endParaRPr lang="ru-RU"/>
        </a:p>
      </dgm:t>
    </dgm:pt>
    <dgm:pt modelId="{55C1D87B-65C3-41B3-8F78-982912FC9658}" type="sibTrans" cxnId="{28EDD736-C326-4949-8DEE-D5AB5ACC53C1}">
      <dgm:prSet/>
      <dgm:spPr/>
      <dgm:t>
        <a:bodyPr/>
        <a:lstStyle/>
        <a:p>
          <a:endParaRPr lang="ru-RU"/>
        </a:p>
      </dgm:t>
    </dgm:pt>
    <dgm:pt modelId="{F2BA0658-162C-47A4-BBEE-258C0D735334}">
      <dgm:prSet phldrT="[Текст]" custT="1"/>
      <dgm:spPr/>
      <dgm:t>
        <a:bodyPr/>
        <a:lstStyle/>
        <a:p>
          <a:pPr algn="ctr"/>
          <a:r>
            <a:rPr lang="ky-KG" sz="2800" b="1" dirty="0" smtClean="0">
              <a:solidFill>
                <a:srgbClr val="FF0000"/>
              </a:solidFill>
            </a:rPr>
            <a:t>Билим берүү программасы</a:t>
          </a:r>
          <a:r>
            <a:rPr lang="ky-KG" sz="2200" dirty="0" smtClean="0"/>
            <a:t> </a:t>
          </a:r>
          <a:endParaRPr lang="ru-RU" sz="2200" dirty="0"/>
        </a:p>
      </dgm:t>
    </dgm:pt>
    <dgm:pt modelId="{A353703A-7E01-4677-9C6F-AB9977FD59CB}" type="parTrans" cxnId="{27C8BDBF-2038-490B-B2CE-4C1417DF5175}">
      <dgm:prSet/>
      <dgm:spPr/>
      <dgm:t>
        <a:bodyPr/>
        <a:lstStyle/>
        <a:p>
          <a:endParaRPr lang="ru-RU"/>
        </a:p>
      </dgm:t>
    </dgm:pt>
    <dgm:pt modelId="{4F6235AB-A1A5-46EF-938C-CCC27C1284E0}" type="sibTrans" cxnId="{27C8BDBF-2038-490B-B2CE-4C1417DF5175}">
      <dgm:prSet/>
      <dgm:spPr/>
      <dgm:t>
        <a:bodyPr/>
        <a:lstStyle/>
        <a:p>
          <a:endParaRPr lang="ru-RU"/>
        </a:p>
      </dgm:t>
    </dgm:pt>
    <dgm:pt modelId="{F21F3D9A-2F92-4EB9-BC06-A1133B50ADD6}">
      <dgm:prSet phldrT="[Текст]" custT="1"/>
      <dgm:spPr/>
      <dgm:t>
        <a:bodyPr/>
        <a:lstStyle/>
        <a:p>
          <a:pPr marL="285750" indent="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400" dirty="0" err="1" smtClean="0"/>
            <a:t>Программанын</a:t>
          </a:r>
          <a:r>
            <a:rPr lang="ru-RU" sz="2400" dirty="0" smtClean="0"/>
            <a:t>  ОН</a:t>
          </a:r>
          <a:endParaRPr lang="ru-RU" sz="2400" dirty="0"/>
        </a:p>
      </dgm:t>
    </dgm:pt>
    <dgm:pt modelId="{EA3C0732-584C-4FD7-99F3-F3932940589F}" type="parTrans" cxnId="{017C75E7-E2D7-4C3F-914A-05421131F66A}">
      <dgm:prSet/>
      <dgm:spPr/>
      <dgm:t>
        <a:bodyPr/>
        <a:lstStyle/>
        <a:p>
          <a:endParaRPr lang="ru-RU"/>
        </a:p>
      </dgm:t>
    </dgm:pt>
    <dgm:pt modelId="{F1342EE7-AC7F-4454-B85F-6F2B15A49CA9}" type="sibTrans" cxnId="{017C75E7-E2D7-4C3F-914A-05421131F66A}">
      <dgm:prSet/>
      <dgm:spPr/>
      <dgm:t>
        <a:bodyPr/>
        <a:lstStyle/>
        <a:p>
          <a:endParaRPr lang="ru-RU"/>
        </a:p>
      </dgm:t>
    </dgm:pt>
    <dgm:pt modelId="{FF259F00-0839-4806-A161-9CB4D8CB80C8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err="1" smtClean="0"/>
            <a:t>Программанын</a:t>
          </a:r>
          <a:r>
            <a:rPr lang="ru-RU" sz="2400" dirty="0" smtClean="0"/>
            <a:t>  ОН</a:t>
          </a:r>
        </a:p>
        <a:p>
          <a:pPr marL="285750" indent="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3100" dirty="0"/>
        </a:p>
      </dgm:t>
    </dgm:pt>
    <dgm:pt modelId="{9A2E6115-E8DB-4AEB-806C-0B0EE83C6A71}" type="parTrans" cxnId="{B3A7D1B9-EF37-4F42-BB6B-2DCC2A11934C}">
      <dgm:prSet/>
      <dgm:spPr/>
      <dgm:t>
        <a:bodyPr/>
        <a:lstStyle/>
        <a:p>
          <a:endParaRPr lang="ru-RU"/>
        </a:p>
      </dgm:t>
    </dgm:pt>
    <dgm:pt modelId="{4E3E7C9D-8D8C-434A-A19F-6F7B44398909}" type="sibTrans" cxnId="{B3A7D1B9-EF37-4F42-BB6B-2DCC2A11934C}">
      <dgm:prSet/>
      <dgm:spPr/>
      <dgm:t>
        <a:bodyPr/>
        <a:lstStyle/>
        <a:p>
          <a:endParaRPr lang="ru-RU"/>
        </a:p>
      </dgm:t>
    </dgm:pt>
    <dgm:pt modelId="{4A9C1E0D-58C1-46E9-B75D-275782E72A1C}" type="pres">
      <dgm:prSet presAssocID="{6F4107B3-A652-445E-A4A3-1B9FC94E205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3EB170-8559-4A31-B4BA-7047A42882D0}" type="pres">
      <dgm:prSet presAssocID="{79F6594E-1097-4753-AC0E-982CAA78E6F5}" presName="composite" presStyleCnt="0"/>
      <dgm:spPr/>
    </dgm:pt>
    <dgm:pt modelId="{7D549AE4-E4E4-49AF-9A54-612BC3D45EFE}" type="pres">
      <dgm:prSet presAssocID="{79F6594E-1097-4753-AC0E-982CAA78E6F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41B26-B41D-4BDB-971D-6D50BD3B2DAA}" type="pres">
      <dgm:prSet presAssocID="{79F6594E-1097-4753-AC0E-982CAA78E6F5}" presName="parSh" presStyleLbl="node1" presStyleIdx="0" presStyleCnt="2"/>
      <dgm:spPr/>
      <dgm:t>
        <a:bodyPr/>
        <a:lstStyle/>
        <a:p>
          <a:endParaRPr lang="ru-RU"/>
        </a:p>
      </dgm:t>
    </dgm:pt>
    <dgm:pt modelId="{DAEDEAE7-C360-4648-BCF6-1FA5A403F4B1}" type="pres">
      <dgm:prSet presAssocID="{79F6594E-1097-4753-AC0E-982CAA78E6F5}" presName="desTx" presStyleLbl="fgAcc1" presStyleIdx="0" presStyleCnt="2" custScaleX="136611" custScaleY="61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A865F-B524-43DE-A1C5-6FC86FD528C4}" type="pres">
      <dgm:prSet presAssocID="{41755CF4-3839-4F61-984E-21789D6E90E1}" presName="sibTrans" presStyleLbl="sibTrans2D1" presStyleIdx="0" presStyleCnt="1"/>
      <dgm:spPr/>
      <dgm:t>
        <a:bodyPr/>
        <a:lstStyle/>
        <a:p>
          <a:endParaRPr lang="ru-RU"/>
        </a:p>
      </dgm:t>
    </dgm:pt>
    <dgm:pt modelId="{627D7F19-46BF-47BF-98C5-93B017028FD5}" type="pres">
      <dgm:prSet presAssocID="{41755CF4-3839-4F61-984E-21789D6E90E1}" presName="connTx" presStyleLbl="sibTrans2D1" presStyleIdx="0" presStyleCnt="1"/>
      <dgm:spPr/>
      <dgm:t>
        <a:bodyPr/>
        <a:lstStyle/>
        <a:p>
          <a:endParaRPr lang="ru-RU"/>
        </a:p>
      </dgm:t>
    </dgm:pt>
    <dgm:pt modelId="{FC33F3A3-B158-4A66-820C-5CEC7D9643B3}" type="pres">
      <dgm:prSet presAssocID="{F2BA0658-162C-47A4-BBEE-258C0D735334}" presName="composite" presStyleCnt="0"/>
      <dgm:spPr/>
    </dgm:pt>
    <dgm:pt modelId="{64B71A43-FB1C-40AE-8011-D6FA94BB396A}" type="pres">
      <dgm:prSet presAssocID="{F2BA0658-162C-47A4-BBEE-258C0D735334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A85C5-9056-4A8C-8FEC-9B9389A71892}" type="pres">
      <dgm:prSet presAssocID="{F2BA0658-162C-47A4-BBEE-258C0D735334}" presName="parSh" presStyleLbl="node1" presStyleIdx="1" presStyleCnt="2" custLinFactNeighborX="-10683" custLinFactNeighborY="-4729"/>
      <dgm:spPr/>
      <dgm:t>
        <a:bodyPr/>
        <a:lstStyle/>
        <a:p>
          <a:endParaRPr lang="ru-RU"/>
        </a:p>
      </dgm:t>
    </dgm:pt>
    <dgm:pt modelId="{2F45D7C7-8F4D-41DB-B12E-20B40E9D5BFF}" type="pres">
      <dgm:prSet presAssocID="{F2BA0658-162C-47A4-BBEE-258C0D735334}" presName="desTx" presStyleLbl="fgAcc1" presStyleIdx="1" presStyleCnt="2" custScaleX="120374" custScaleY="57592" custLinFactNeighborX="-10317" custLinFactNeighborY="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5233BC-5A8F-4B9B-BD17-65F7BB0A1010}" type="presOf" srcId="{41755CF4-3839-4F61-984E-21789D6E90E1}" destId="{627D7F19-46BF-47BF-98C5-93B017028FD5}" srcOrd="1" destOrd="0" presId="urn:microsoft.com/office/officeart/2005/8/layout/process3"/>
    <dgm:cxn modelId="{510DFFC1-0A24-44D4-8184-AF319D5933CB}" type="presOf" srcId="{6F4107B3-A652-445E-A4A3-1B9FC94E2054}" destId="{4A9C1E0D-58C1-46E9-B75D-275782E72A1C}" srcOrd="0" destOrd="0" presId="urn:microsoft.com/office/officeart/2005/8/layout/process3"/>
    <dgm:cxn modelId="{B3A7D1B9-EF37-4F42-BB6B-2DCC2A11934C}" srcId="{F2BA0658-162C-47A4-BBEE-258C0D735334}" destId="{FF259F00-0839-4806-A161-9CB4D8CB80C8}" srcOrd="1" destOrd="0" parTransId="{9A2E6115-E8DB-4AEB-806C-0B0EE83C6A71}" sibTransId="{4E3E7C9D-8D8C-434A-A19F-6F7B44398909}"/>
    <dgm:cxn modelId="{9C8801E3-E809-4585-A2E5-F0AB1E918806}" type="presOf" srcId="{F21F3D9A-2F92-4EB9-BC06-A1133B50ADD6}" destId="{2F45D7C7-8F4D-41DB-B12E-20B40E9D5BFF}" srcOrd="0" destOrd="0" presId="urn:microsoft.com/office/officeart/2005/8/layout/process3"/>
    <dgm:cxn modelId="{017C75E7-E2D7-4C3F-914A-05421131F66A}" srcId="{F2BA0658-162C-47A4-BBEE-258C0D735334}" destId="{F21F3D9A-2F92-4EB9-BC06-A1133B50ADD6}" srcOrd="0" destOrd="0" parTransId="{EA3C0732-584C-4FD7-99F3-F3932940589F}" sibTransId="{F1342EE7-AC7F-4454-B85F-6F2B15A49CA9}"/>
    <dgm:cxn modelId="{9EC44096-3027-4E8C-A468-D161FD517AE9}" type="presOf" srcId="{DF5E7A60-270A-428C-ABC3-041C209D4E71}" destId="{DAEDEAE7-C360-4648-BCF6-1FA5A403F4B1}" srcOrd="0" destOrd="1" presId="urn:microsoft.com/office/officeart/2005/8/layout/process3"/>
    <dgm:cxn modelId="{20B95615-6177-4BB7-87FE-1227A887B887}" type="presOf" srcId="{F2BA0658-162C-47A4-BBEE-258C0D735334}" destId="{A31A85C5-9056-4A8C-8FEC-9B9389A71892}" srcOrd="1" destOrd="0" presId="urn:microsoft.com/office/officeart/2005/8/layout/process3"/>
    <dgm:cxn modelId="{900967FF-20F1-40DA-BF33-46C26798C655}" type="presOf" srcId="{FF259F00-0839-4806-A161-9CB4D8CB80C8}" destId="{2F45D7C7-8F4D-41DB-B12E-20B40E9D5BFF}" srcOrd="0" destOrd="1" presId="urn:microsoft.com/office/officeart/2005/8/layout/process3"/>
    <dgm:cxn modelId="{8A879ED9-19C4-463F-B93E-7984EC30BB9D}" type="presOf" srcId="{490E10B7-0365-4916-A7A5-70B2AA450681}" destId="{DAEDEAE7-C360-4648-BCF6-1FA5A403F4B1}" srcOrd="0" destOrd="0" presId="urn:microsoft.com/office/officeart/2005/8/layout/process3"/>
    <dgm:cxn modelId="{AD28A77A-5EC9-4655-99DB-47F6858E924D}" type="presOf" srcId="{79F6594E-1097-4753-AC0E-982CAA78E6F5}" destId="{EDB41B26-B41D-4BDB-971D-6D50BD3B2DAA}" srcOrd="1" destOrd="0" presId="urn:microsoft.com/office/officeart/2005/8/layout/process3"/>
    <dgm:cxn modelId="{28EDD736-C326-4949-8DEE-D5AB5ACC53C1}" srcId="{79F6594E-1097-4753-AC0E-982CAA78E6F5}" destId="{DF5E7A60-270A-428C-ABC3-041C209D4E71}" srcOrd="1" destOrd="0" parTransId="{9314C012-8E00-4B75-8059-24A97A36AE99}" sibTransId="{55C1D87B-65C3-41B3-8F78-982912FC9658}"/>
    <dgm:cxn modelId="{F04DC802-80A3-4E86-8020-2FD205C1CF3B}" srcId="{79F6594E-1097-4753-AC0E-982CAA78E6F5}" destId="{490E10B7-0365-4916-A7A5-70B2AA450681}" srcOrd="0" destOrd="0" parTransId="{93F47D5B-F873-414F-9ED4-23A7322357A3}" sibTransId="{4CEDC7DF-A822-42BB-A9B0-63330BF4ADA4}"/>
    <dgm:cxn modelId="{809CC8FE-F169-4C5A-9544-84FDCDB6E036}" type="presOf" srcId="{41755CF4-3839-4F61-984E-21789D6E90E1}" destId="{ADFA865F-B524-43DE-A1C5-6FC86FD528C4}" srcOrd="0" destOrd="0" presId="urn:microsoft.com/office/officeart/2005/8/layout/process3"/>
    <dgm:cxn modelId="{27C8BDBF-2038-490B-B2CE-4C1417DF5175}" srcId="{6F4107B3-A652-445E-A4A3-1B9FC94E2054}" destId="{F2BA0658-162C-47A4-BBEE-258C0D735334}" srcOrd="1" destOrd="0" parTransId="{A353703A-7E01-4677-9C6F-AB9977FD59CB}" sibTransId="{4F6235AB-A1A5-46EF-938C-CCC27C1284E0}"/>
    <dgm:cxn modelId="{22D3D1EA-646D-4F0E-A3FD-A313314063EF}" type="presOf" srcId="{79F6594E-1097-4753-AC0E-982CAA78E6F5}" destId="{7D549AE4-E4E4-49AF-9A54-612BC3D45EFE}" srcOrd="0" destOrd="0" presId="urn:microsoft.com/office/officeart/2005/8/layout/process3"/>
    <dgm:cxn modelId="{70924B37-08FF-4D8D-9DB5-10E3C6B1A8BD}" type="presOf" srcId="{F2BA0658-162C-47A4-BBEE-258C0D735334}" destId="{64B71A43-FB1C-40AE-8011-D6FA94BB396A}" srcOrd="0" destOrd="0" presId="urn:microsoft.com/office/officeart/2005/8/layout/process3"/>
    <dgm:cxn modelId="{A5747D82-766B-4279-820E-154061E9229B}" srcId="{6F4107B3-A652-445E-A4A3-1B9FC94E2054}" destId="{79F6594E-1097-4753-AC0E-982CAA78E6F5}" srcOrd="0" destOrd="0" parTransId="{50DED42F-BD81-477B-BA9C-93460157E808}" sibTransId="{41755CF4-3839-4F61-984E-21789D6E90E1}"/>
    <dgm:cxn modelId="{AF47F59C-E009-4C22-935D-3E5F48F35286}" type="presParOf" srcId="{4A9C1E0D-58C1-46E9-B75D-275782E72A1C}" destId="{DD3EB170-8559-4A31-B4BA-7047A42882D0}" srcOrd="0" destOrd="0" presId="urn:microsoft.com/office/officeart/2005/8/layout/process3"/>
    <dgm:cxn modelId="{9879C5D1-043B-4A66-BA79-8BF16C638B96}" type="presParOf" srcId="{DD3EB170-8559-4A31-B4BA-7047A42882D0}" destId="{7D549AE4-E4E4-49AF-9A54-612BC3D45EFE}" srcOrd="0" destOrd="0" presId="urn:microsoft.com/office/officeart/2005/8/layout/process3"/>
    <dgm:cxn modelId="{FEDB205A-ADEC-4C2C-AC92-34EFA107D8BD}" type="presParOf" srcId="{DD3EB170-8559-4A31-B4BA-7047A42882D0}" destId="{EDB41B26-B41D-4BDB-971D-6D50BD3B2DAA}" srcOrd="1" destOrd="0" presId="urn:microsoft.com/office/officeart/2005/8/layout/process3"/>
    <dgm:cxn modelId="{4764AE5C-5B8C-420D-9387-9FD32B048BC2}" type="presParOf" srcId="{DD3EB170-8559-4A31-B4BA-7047A42882D0}" destId="{DAEDEAE7-C360-4648-BCF6-1FA5A403F4B1}" srcOrd="2" destOrd="0" presId="urn:microsoft.com/office/officeart/2005/8/layout/process3"/>
    <dgm:cxn modelId="{3267F17C-C557-4F0B-932C-BB4EB2E808E7}" type="presParOf" srcId="{4A9C1E0D-58C1-46E9-B75D-275782E72A1C}" destId="{ADFA865F-B524-43DE-A1C5-6FC86FD528C4}" srcOrd="1" destOrd="0" presId="urn:microsoft.com/office/officeart/2005/8/layout/process3"/>
    <dgm:cxn modelId="{CC7A91B0-6C2C-45C6-ABDE-1289D0AD711F}" type="presParOf" srcId="{ADFA865F-B524-43DE-A1C5-6FC86FD528C4}" destId="{627D7F19-46BF-47BF-98C5-93B017028FD5}" srcOrd="0" destOrd="0" presId="urn:microsoft.com/office/officeart/2005/8/layout/process3"/>
    <dgm:cxn modelId="{57E670B6-4C6E-47FB-BF4E-B6ED3A4DF417}" type="presParOf" srcId="{4A9C1E0D-58C1-46E9-B75D-275782E72A1C}" destId="{FC33F3A3-B158-4A66-820C-5CEC7D9643B3}" srcOrd="2" destOrd="0" presId="urn:microsoft.com/office/officeart/2005/8/layout/process3"/>
    <dgm:cxn modelId="{DEE1CEF1-2380-4EA6-8093-AD007359A6AC}" type="presParOf" srcId="{FC33F3A3-B158-4A66-820C-5CEC7D9643B3}" destId="{64B71A43-FB1C-40AE-8011-D6FA94BB396A}" srcOrd="0" destOrd="0" presId="urn:microsoft.com/office/officeart/2005/8/layout/process3"/>
    <dgm:cxn modelId="{7336EFA8-B8EA-4754-BFAA-37F674F14D90}" type="presParOf" srcId="{FC33F3A3-B158-4A66-820C-5CEC7D9643B3}" destId="{A31A85C5-9056-4A8C-8FEC-9B9389A71892}" srcOrd="1" destOrd="0" presId="urn:microsoft.com/office/officeart/2005/8/layout/process3"/>
    <dgm:cxn modelId="{CCD2AFE0-D80A-425B-A57B-6D7865550C74}" type="presParOf" srcId="{FC33F3A3-B158-4A66-820C-5CEC7D9643B3}" destId="{2F45D7C7-8F4D-41DB-B12E-20B40E9D5BF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C7351-BC57-4779-A773-BFA5A10AE877}">
      <dsp:nvSpPr>
        <dsp:cNvPr id="0" name=""/>
        <dsp:cNvSpPr/>
      </dsp:nvSpPr>
      <dsp:spPr>
        <a:xfrm>
          <a:off x="77253" y="23187"/>
          <a:ext cx="5938036" cy="669958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000" b="1" kern="1200" noProof="0" dirty="0" smtClean="0">
              <a:solidFill>
                <a:srgbClr val="C00000"/>
              </a:solidFill>
            </a:rPr>
            <a:t>Эмгек рыногун талдоо</a:t>
          </a:r>
          <a:endParaRPr lang="ky-KG" sz="2000" b="1" kern="1200" noProof="0" dirty="0">
            <a:solidFill>
              <a:srgbClr val="C00000"/>
            </a:solidFill>
          </a:endParaRPr>
        </a:p>
      </dsp:txBody>
      <dsp:txXfrm>
        <a:off x="96875" y="42809"/>
        <a:ext cx="5136714" cy="630714"/>
      </dsp:txXfrm>
    </dsp:sp>
    <dsp:sp modelId="{06F540A8-E207-4963-BBCD-14488EA4FCBE}">
      <dsp:nvSpPr>
        <dsp:cNvPr id="0" name=""/>
        <dsp:cNvSpPr/>
      </dsp:nvSpPr>
      <dsp:spPr>
        <a:xfrm>
          <a:off x="443424" y="763008"/>
          <a:ext cx="5938036" cy="669958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800" b="1" kern="1200" noProof="0" dirty="0" smtClean="0"/>
            <a:t>Кесиптик/ишти (кесиптик ишмердиктин түрүн) функционалдык талдоо </a:t>
          </a:r>
          <a:endParaRPr lang="ky-KG" sz="1800" b="1" kern="1200" noProof="0" dirty="0"/>
        </a:p>
      </dsp:txBody>
      <dsp:txXfrm>
        <a:off x="463046" y="782630"/>
        <a:ext cx="5019894" cy="630714"/>
      </dsp:txXfrm>
    </dsp:sp>
    <dsp:sp modelId="{33C3611D-2FAA-4FF0-B590-0C6DE12BC5A4}">
      <dsp:nvSpPr>
        <dsp:cNvPr id="0" name=""/>
        <dsp:cNvSpPr/>
      </dsp:nvSpPr>
      <dsp:spPr>
        <a:xfrm>
          <a:off x="886849" y="1526017"/>
          <a:ext cx="5938036" cy="669958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000" b="1" kern="1200" noProof="0" dirty="0" smtClean="0"/>
            <a:t>Кесиптик стандарт</a:t>
          </a:r>
          <a:endParaRPr lang="ky-KG" sz="2000" b="1" kern="1200" noProof="0" dirty="0"/>
        </a:p>
      </dsp:txBody>
      <dsp:txXfrm>
        <a:off x="906471" y="1545639"/>
        <a:ext cx="5019894" cy="630714"/>
      </dsp:txXfrm>
    </dsp:sp>
    <dsp:sp modelId="{9CED57DA-0A6B-4DF9-8E9F-3BB1177372F4}">
      <dsp:nvSpPr>
        <dsp:cNvPr id="0" name=""/>
        <dsp:cNvSpPr/>
      </dsp:nvSpPr>
      <dsp:spPr>
        <a:xfrm>
          <a:off x="1330274" y="2289026"/>
          <a:ext cx="5938036" cy="669958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000" b="1" kern="1200" noProof="0" dirty="0" smtClean="0">
              <a:solidFill>
                <a:schemeClr val="tx1"/>
              </a:solidFill>
            </a:rPr>
            <a:t>Билим берүү программасы</a:t>
          </a:r>
          <a:endParaRPr lang="ky-KG" sz="2000" b="1" kern="1200" noProof="0" dirty="0">
            <a:solidFill>
              <a:schemeClr val="tx1"/>
            </a:solidFill>
          </a:endParaRPr>
        </a:p>
      </dsp:txBody>
      <dsp:txXfrm>
        <a:off x="1349896" y="2308648"/>
        <a:ext cx="5019894" cy="630714"/>
      </dsp:txXfrm>
    </dsp:sp>
    <dsp:sp modelId="{66B2BF29-797C-451A-89D6-56705AB02DA8}">
      <dsp:nvSpPr>
        <dsp:cNvPr id="0" name=""/>
        <dsp:cNvSpPr/>
      </dsp:nvSpPr>
      <dsp:spPr>
        <a:xfrm>
          <a:off x="1773699" y="3052035"/>
          <a:ext cx="5938036" cy="66995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800" b="1" kern="1200" noProof="0" dirty="0" smtClean="0"/>
            <a:t>Баштапкы деңгээлдеги тест/ буга чейинки алган билимди таануу</a:t>
          </a:r>
          <a:endParaRPr lang="ky-KG" sz="1800" b="1" kern="1200" noProof="0" dirty="0"/>
        </a:p>
      </dsp:txBody>
      <dsp:txXfrm>
        <a:off x="1806404" y="3084740"/>
        <a:ext cx="4993728" cy="604548"/>
      </dsp:txXfrm>
    </dsp:sp>
    <dsp:sp modelId="{2510E141-76A4-4CC3-BDEC-2AB9FCAF6442}">
      <dsp:nvSpPr>
        <dsp:cNvPr id="0" name=""/>
        <dsp:cNvSpPr/>
      </dsp:nvSpPr>
      <dsp:spPr>
        <a:xfrm>
          <a:off x="5557796" y="662904"/>
          <a:ext cx="392243" cy="4354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646051" y="662904"/>
        <a:ext cx="215733" cy="338393"/>
      </dsp:txXfrm>
    </dsp:sp>
    <dsp:sp modelId="{7177ECDB-23D5-407F-A5D1-BA6F8AC93C2A}">
      <dsp:nvSpPr>
        <dsp:cNvPr id="0" name=""/>
        <dsp:cNvSpPr/>
      </dsp:nvSpPr>
      <dsp:spPr>
        <a:xfrm>
          <a:off x="5991044" y="1398112"/>
          <a:ext cx="371123" cy="4354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6074547" y="1398112"/>
        <a:ext cx="204117" cy="343620"/>
      </dsp:txXfrm>
    </dsp:sp>
    <dsp:sp modelId="{22039C48-31EF-42E8-B7EA-9F7627E39D19}">
      <dsp:nvSpPr>
        <dsp:cNvPr id="0" name=""/>
        <dsp:cNvSpPr/>
      </dsp:nvSpPr>
      <dsp:spPr>
        <a:xfrm>
          <a:off x="6454302" y="2120438"/>
          <a:ext cx="411548" cy="4354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6546900" y="2120438"/>
        <a:ext cx="226352" cy="333615"/>
      </dsp:txXfrm>
    </dsp:sp>
    <dsp:sp modelId="{CF3D875C-2CD0-40C1-83D4-6DCE9FB8F1C7}">
      <dsp:nvSpPr>
        <dsp:cNvPr id="0" name=""/>
        <dsp:cNvSpPr/>
      </dsp:nvSpPr>
      <dsp:spPr>
        <a:xfrm>
          <a:off x="6812923" y="2967617"/>
          <a:ext cx="475301" cy="4354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6919866" y="2967617"/>
        <a:ext cx="261415" cy="327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1B26-B41D-4BDB-971D-6D50BD3B2DAA}">
      <dsp:nvSpPr>
        <dsp:cNvPr id="0" name=""/>
        <dsp:cNvSpPr/>
      </dsp:nvSpPr>
      <dsp:spPr>
        <a:xfrm>
          <a:off x="5844" y="200359"/>
          <a:ext cx="3153388" cy="276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rgbClr val="FF0000"/>
              </a:solidFill>
            </a:rPr>
            <a:t>Кесиптик</a:t>
          </a:r>
          <a:r>
            <a:rPr lang="ru-RU" sz="2800" b="1" kern="1200" dirty="0" smtClean="0">
              <a:solidFill>
                <a:srgbClr val="FF0000"/>
              </a:solidFill>
            </a:rPr>
            <a:t> стандарт</a:t>
          </a:r>
          <a:endParaRPr lang="ru-RU" sz="2800" b="1" kern="1200" dirty="0">
            <a:solidFill>
              <a:srgbClr val="FF0000"/>
            </a:solidFill>
          </a:endParaRPr>
        </a:p>
      </dsp:txBody>
      <dsp:txXfrm>
        <a:off x="5844" y="200359"/>
        <a:ext cx="3153388" cy="1261355"/>
      </dsp:txXfrm>
    </dsp:sp>
    <dsp:sp modelId="{DAEDEAE7-C360-4648-BCF6-1FA5A403F4B1}">
      <dsp:nvSpPr>
        <dsp:cNvPr id="0" name=""/>
        <dsp:cNvSpPr/>
      </dsp:nvSpPr>
      <dsp:spPr>
        <a:xfrm>
          <a:off x="74475" y="2163770"/>
          <a:ext cx="4307875" cy="22822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Компетенциялар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бирдиги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Компетенциялар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бирдиги</a:t>
          </a:r>
          <a:endParaRPr lang="ru-RU" sz="2400" kern="1200" dirty="0"/>
        </a:p>
      </dsp:txBody>
      <dsp:txXfrm>
        <a:off x="141321" y="2230616"/>
        <a:ext cx="4174183" cy="2148595"/>
      </dsp:txXfrm>
    </dsp:sp>
    <dsp:sp modelId="{ADFA865F-B524-43DE-A1C5-6FC86FD528C4}">
      <dsp:nvSpPr>
        <dsp:cNvPr id="0" name=""/>
        <dsp:cNvSpPr/>
      </dsp:nvSpPr>
      <dsp:spPr>
        <a:xfrm rot="21541083">
          <a:off x="3697282" y="392460"/>
          <a:ext cx="1141011" cy="785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3697299" y="551498"/>
        <a:ext cx="905480" cy="471062"/>
      </dsp:txXfrm>
    </dsp:sp>
    <dsp:sp modelId="{A31A85C5-9056-4A8C-8FEC-9B9389A71892}">
      <dsp:nvSpPr>
        <dsp:cNvPr id="0" name=""/>
        <dsp:cNvSpPr/>
      </dsp:nvSpPr>
      <dsp:spPr>
        <a:xfrm>
          <a:off x="5311768" y="109415"/>
          <a:ext cx="3153388" cy="276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800" b="1" kern="1200" dirty="0" smtClean="0">
              <a:solidFill>
                <a:srgbClr val="FF0000"/>
              </a:solidFill>
            </a:rPr>
            <a:t>Билим берүү программасы</a:t>
          </a:r>
          <a:r>
            <a:rPr lang="ky-KG" sz="2200" kern="1200" dirty="0" smtClean="0"/>
            <a:t> </a:t>
          </a:r>
          <a:endParaRPr lang="ru-RU" sz="2200" kern="1200" dirty="0"/>
        </a:p>
      </dsp:txBody>
      <dsp:txXfrm>
        <a:off x="5311768" y="109415"/>
        <a:ext cx="3153388" cy="1261355"/>
      </dsp:txXfrm>
    </dsp:sp>
    <dsp:sp modelId="{2F45D7C7-8F4D-41DB-B12E-20B40E9D5BFF}">
      <dsp:nvSpPr>
        <dsp:cNvPr id="0" name=""/>
        <dsp:cNvSpPr/>
      </dsp:nvSpPr>
      <dsp:spPr>
        <a:xfrm>
          <a:off x="5647949" y="2301651"/>
          <a:ext cx="3795859" cy="2123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85750" lvl="1" indent="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Программанын</a:t>
          </a:r>
          <a:r>
            <a:rPr lang="ru-RU" sz="2400" kern="1200" dirty="0" smtClean="0"/>
            <a:t>  ОН</a:t>
          </a:r>
          <a:endParaRPr lang="ru-RU" sz="2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err="1" smtClean="0"/>
            <a:t>Программанын</a:t>
          </a:r>
          <a:r>
            <a:rPr lang="ru-RU" sz="2400" kern="1200" dirty="0" smtClean="0"/>
            <a:t>  ОН</a:t>
          </a:r>
        </a:p>
        <a:p>
          <a:pPr marL="285750" lvl="1" indent="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100" kern="1200" dirty="0"/>
        </a:p>
      </dsp:txBody>
      <dsp:txXfrm>
        <a:off x="5710132" y="2363834"/>
        <a:ext cx="3671493" cy="1998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893C-FE17-42C5-A55A-3BFD1AFDA43A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7DC2-1D85-4FC9-BB3B-C2A2BFA5F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893C-FE17-42C5-A55A-3BFD1AFDA43A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7DC2-1D85-4FC9-BB3B-C2A2BFA5F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09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893C-FE17-42C5-A55A-3BFD1AFDA43A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7DC2-1D85-4FC9-BB3B-C2A2BFA5F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87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3400-9A66-470F-A30A-39FB6BADE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C21-DFD7-439D-B7F1-CA31F808879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655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3400-9A66-470F-A30A-39FB6BADE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C21-DFD7-439D-B7F1-CA31F808879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007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3400-9A66-470F-A30A-39FB6BADE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C21-DFD7-439D-B7F1-CA31F808879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86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3400-9A66-470F-A30A-39FB6BADE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C21-DFD7-439D-B7F1-CA31F808879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801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3400-9A66-470F-A30A-39FB6BADE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C21-DFD7-439D-B7F1-CA31F808879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075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3400-9A66-470F-A30A-39FB6BADE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C21-DFD7-439D-B7F1-CA31F808879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577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3400-9A66-470F-A30A-39FB6BADE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C21-DFD7-439D-B7F1-CA31F808879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0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3400-9A66-470F-A30A-39FB6BADE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C21-DFD7-439D-B7F1-CA31F808879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32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893C-FE17-42C5-A55A-3BFD1AFDA43A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7DC2-1D85-4FC9-BB3B-C2A2BFA5F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156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3400-9A66-470F-A30A-39FB6BADE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C21-DFD7-439D-B7F1-CA31F808879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64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3400-9A66-470F-A30A-39FB6BADE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C21-DFD7-439D-B7F1-CA31F808879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36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3400-9A66-470F-A30A-39FB6BADE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C21-DFD7-439D-B7F1-CA31F808879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0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893C-FE17-42C5-A55A-3BFD1AFDA43A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7DC2-1D85-4FC9-BB3B-C2A2BFA5F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25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893C-FE17-42C5-A55A-3BFD1AFDA43A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7DC2-1D85-4FC9-BB3B-C2A2BFA5F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3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893C-FE17-42C5-A55A-3BFD1AFDA43A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7DC2-1D85-4FC9-BB3B-C2A2BFA5F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5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893C-FE17-42C5-A55A-3BFD1AFDA43A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7DC2-1D85-4FC9-BB3B-C2A2BFA5F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87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893C-FE17-42C5-A55A-3BFD1AFDA43A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7DC2-1D85-4FC9-BB3B-C2A2BFA5F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86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893C-FE17-42C5-A55A-3BFD1AFDA43A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7DC2-1D85-4FC9-BB3B-C2A2BFA5F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8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893C-FE17-42C5-A55A-3BFD1AFDA43A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7DC2-1D85-4FC9-BB3B-C2A2BFA5F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8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3893C-FE17-42C5-A55A-3BFD1AFDA43A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B7DC2-1D85-4FC9-BB3B-C2A2BFA5F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83400-9A66-470F-A30A-39FB6BADE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03C21-DFD7-439D-B7F1-CA31F808879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5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4.emf"/><Relationship Id="rId4" Type="http://schemas.openxmlformats.org/officeDocument/2006/relationships/package" Target="../embeddings/_________Microsoft_Word2.doc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3.emf"/><Relationship Id="rId4" Type="http://schemas.openxmlformats.org/officeDocument/2006/relationships/package" Target="../embeddings/_________Microsoft_Word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78942"/>
            <a:ext cx="9144000" cy="392944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latin typeface="+mn-lt"/>
              </a:rPr>
              <a:t>КЫРГЫЗ РЕСПУБЛИКАСЫНЫН БИЛИМ БЕРҮҮ ЖАНА 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ИЛИМ МИНИСТРЛИГИ</a:t>
            </a:r>
            <a:r>
              <a:rPr lang="ru-RU" sz="2400" b="1" dirty="0">
                <a:latin typeface="+mn-lt"/>
              </a:rPr>
              <a:t/>
            </a:r>
            <a:br>
              <a:rPr lang="ru-RU" sz="2400" b="1" dirty="0">
                <a:latin typeface="+mn-lt"/>
              </a:rPr>
            </a:br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ОШ МАМЛЕКЕТТИК УНИВЕРСИТЕТИ 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 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ИНДУСТРИАЛДЫК-ПЕДАГОГИКАЛЫК  КОЛЛЕДЖИ      </a:t>
            </a:r>
            <a:br>
              <a:rPr lang="ru-RU" sz="24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ky-KG" sz="4000" b="1" dirty="0">
                <a:solidFill>
                  <a:srgbClr val="002060"/>
                </a:solidFill>
              </a:rPr>
              <a:t>Компетенттүүлүккө негизделген билим берүү программаларын ишке ашыруу 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527588"/>
            <a:ext cx="9144000" cy="576649"/>
          </a:xfrm>
        </p:spPr>
        <p:txBody>
          <a:bodyPr/>
          <a:lstStyle/>
          <a:p>
            <a:pPr algn="r"/>
            <a:r>
              <a:rPr lang="ky-KG" dirty="0" smtClean="0"/>
              <a:t> даярдаган: Багышев Алтынбек Сартмаматович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8955" y="132611"/>
            <a:ext cx="2449894" cy="15494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841" y="58470"/>
            <a:ext cx="1492317" cy="154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5793" y="239177"/>
            <a:ext cx="8822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Орто </a:t>
            </a:r>
            <a:r>
              <a:rPr lang="ru-RU" sz="2800" b="1" dirty="0" err="1" smtClean="0">
                <a:solidFill>
                  <a:srgbClr val="002060"/>
                </a:solidFill>
              </a:rPr>
              <a:t>кесиптик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билим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берүүнүн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болжолдуу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окуу</a:t>
            </a:r>
            <a:r>
              <a:rPr lang="ru-RU" sz="2800" b="1" dirty="0" smtClean="0">
                <a:solidFill>
                  <a:srgbClr val="002060"/>
                </a:solidFill>
              </a:rPr>
              <a:t> планы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45556"/>
              </p:ext>
            </p:extLst>
          </p:nvPr>
        </p:nvGraphicFramePr>
        <p:xfrm>
          <a:off x="2149434" y="984390"/>
          <a:ext cx="8439352" cy="574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Документ" r:id="rId4" imgW="5844900" imgH="6719677" progId="Word.Document.12">
                  <p:embed/>
                </p:oleObj>
              </mc:Choice>
              <mc:Fallback>
                <p:oleObj name="Документ" r:id="rId4" imgW="5844900" imgH="67196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9434" y="984390"/>
                        <a:ext cx="8439352" cy="5745282"/>
                      </a:xfrm>
                      <a:prstGeom prst="rect">
                        <a:avLst/>
                      </a:prstGeom>
                      <a:ln>
                        <a:solidFill>
                          <a:srgbClr val="00206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9556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4444" y="1352052"/>
            <a:ext cx="101490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2022-жылдын 18-22-апрель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күндөрү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орто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кесиптик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билим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берүүдө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компете</a:t>
            </a:r>
            <a:r>
              <a:rPr lang="ky-KG" sz="3200" b="1" dirty="0" smtClean="0">
                <a:solidFill>
                  <a:srgbClr val="002060"/>
                </a:solidFill>
                <a:latin typeface="Calibri Light" panose="020F0302020204030204"/>
              </a:rPr>
              <a:t>ттүүлүккө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негизделген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окутуу аталышындагы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тренерлер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үчүн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практикалык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окуу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семинарына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индустриалдык-педагогикалык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колледжинен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Досматова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Дж.Н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., Багышев А.С.,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Аракеева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А.,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Молдокулова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Э.А.,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Эргешбай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кызы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Миргуль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катышкан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9195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3211" y="1095631"/>
            <a:ext cx="104291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2022-жылдын 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13-17-июнь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күндөрү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«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Окуу-методикалык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комплекстерди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түзүү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жана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компетенцияларды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баалоо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» аталышындагы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тренерлер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үчүн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практикалык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тренинг АӨБ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тарабынан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уюштурулуп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тренингге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индустриалдык-педагогикалык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колледжинен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Багышев 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А.С.,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Аракеева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А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.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жана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Мамаев С.С.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катышкан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.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Тренингдин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материалдары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индустриалдык-педагогикалык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колледждин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жамаатына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28-июнь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күнү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Багышев 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А.С.,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Аракеева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А. </a:t>
            </a:r>
            <a:r>
              <a:rPr lang="ru-RU" sz="3200" b="1" dirty="0" err="1">
                <a:solidFill>
                  <a:srgbClr val="002060"/>
                </a:solidFill>
                <a:latin typeface="Calibri Light" panose="020F0302020204030204"/>
              </a:rPr>
              <a:t>жана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/>
              </a:rPr>
              <a:t> Мамаев С.С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.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Тарабынан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Calibri Light" panose="020F0302020204030204"/>
              </a:rPr>
              <a:t>презентацияланды</a:t>
            </a:r>
            <a:r>
              <a:rPr lang="ru-RU" sz="3200" b="1" dirty="0" smtClean="0">
                <a:solidFill>
                  <a:srgbClr val="002060"/>
                </a:solidFill>
                <a:latin typeface="Calibri Light" panose="020F0302020204030204"/>
              </a:rPr>
              <a:t>.  </a:t>
            </a:r>
            <a:endParaRPr lang="ru-RU" sz="3200" b="1" dirty="0">
              <a:solidFill>
                <a:srgbClr val="002060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71464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78253" y="2134821"/>
            <a:ext cx="6116739" cy="1222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y-KG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Көңүл бургандарыңыздар үчүн </a:t>
            </a:r>
            <a:endParaRPr lang="ky-KG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y-KG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РАХМАТ</a:t>
            </a:r>
            <a:r>
              <a:rPr lang="ky-KG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!!!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120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24" y="121571"/>
            <a:ext cx="10515600" cy="552197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dirty="0" err="1">
                <a:solidFill>
                  <a:srgbClr val="002060"/>
                </a:solidFill>
                <a:latin typeface="+mn-lt"/>
              </a:rPr>
              <a:t>Негизги</a:t>
            </a:r>
            <a:r>
              <a:rPr lang="ru-RU" sz="3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ky-KG" sz="3200" b="1" dirty="0">
                <a:solidFill>
                  <a:srgbClr val="002060"/>
                </a:solidFill>
                <a:latin typeface="+mn-lt"/>
              </a:rPr>
              <a:t>түшүнүктөр жана аныктамалар</a:t>
            </a:r>
            <a:endParaRPr lang="ru-RU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2151" y="786063"/>
            <a:ext cx="9341708" cy="5303587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 err="1"/>
              <a:t>Компетенттүүлүк</a:t>
            </a:r>
            <a:r>
              <a:rPr lang="ru-RU" sz="2800" b="1" dirty="0"/>
              <a:t> </a:t>
            </a:r>
            <a:r>
              <a:rPr lang="ru-RU" sz="2800" b="1" dirty="0" smtClean="0"/>
              <a:t>– </a:t>
            </a:r>
            <a:r>
              <a:rPr lang="ru-RU" sz="2800" b="1" dirty="0" err="1" smtClean="0"/>
              <a:t>бул</a:t>
            </a:r>
            <a:r>
              <a:rPr lang="ru-RU" sz="2800" b="1" dirty="0" smtClean="0"/>
              <a:t> </a:t>
            </a:r>
            <a:r>
              <a:rPr lang="ru-RU" sz="2800" b="1" dirty="0" err="1"/>
              <a:t>билимдердин</a:t>
            </a:r>
            <a:r>
              <a:rPr lang="ru-RU" sz="2800" b="1" dirty="0"/>
              <a:t>, </a:t>
            </a:r>
            <a:r>
              <a:rPr lang="ru-RU" sz="2800" b="1" dirty="0" err="1"/>
              <a:t>көндүмдөрдүн</a:t>
            </a:r>
            <a:r>
              <a:rPr lang="ru-RU" sz="2800" b="1" dirty="0"/>
              <a:t>, </a:t>
            </a:r>
            <a:r>
              <a:rPr lang="ru-RU" sz="2800" b="1" dirty="0" err="1"/>
              <a:t>мамилелердин</a:t>
            </a:r>
            <a:r>
              <a:rPr lang="ru-RU" sz="2800" b="1" dirty="0"/>
              <a:t> </a:t>
            </a:r>
            <a:r>
              <a:rPr lang="ru-RU" sz="2800" b="1" dirty="0" err="1"/>
              <a:t>баалуулуктардын</a:t>
            </a:r>
            <a:r>
              <a:rPr lang="ru-RU" sz="2800" b="1" dirty="0"/>
              <a:t>) </a:t>
            </a:r>
            <a:r>
              <a:rPr lang="ru-RU" sz="2800" b="1" dirty="0" err="1"/>
              <a:t>динамикалык</a:t>
            </a:r>
            <a:r>
              <a:rPr lang="ru-RU" sz="2800" b="1" dirty="0"/>
              <a:t> </a:t>
            </a:r>
            <a:r>
              <a:rPr lang="ru-RU" sz="2800" b="1" dirty="0" err="1"/>
              <a:t>комбинациясы</a:t>
            </a:r>
            <a:r>
              <a:rPr lang="ru-RU" sz="2800" b="1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 err="1"/>
              <a:t>Компетенттүүлүк</a:t>
            </a:r>
            <a:r>
              <a:rPr lang="ru-RU" sz="2800" b="1" dirty="0"/>
              <a:t> </a:t>
            </a:r>
            <a:r>
              <a:rPr lang="ru-RU" sz="2800" b="1" dirty="0" err="1"/>
              <a:t>төмөнкүдөй</a:t>
            </a:r>
            <a:r>
              <a:rPr lang="ru-RU" sz="2800" b="1" dirty="0"/>
              <a:t>  </a:t>
            </a:r>
            <a:r>
              <a:rPr lang="ru-RU" sz="2800" b="1" dirty="0" err="1"/>
              <a:t>мүнөздөмөлөргө</a:t>
            </a:r>
            <a:r>
              <a:rPr lang="ru-RU" sz="2800" b="1" dirty="0"/>
              <a:t> </a:t>
            </a:r>
            <a:r>
              <a:rPr lang="ru-RU" sz="2800" b="1" dirty="0" err="1"/>
              <a:t>ээ</a:t>
            </a:r>
            <a:r>
              <a:rPr lang="ru-RU" sz="2800" b="1" dirty="0"/>
              <a:t>: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ru-RU" sz="2400" b="1" dirty="0" err="1" smtClean="0"/>
              <a:t>Компетенттүүлүк</a:t>
            </a:r>
            <a:r>
              <a:rPr lang="ru-RU" sz="2400" b="1" dirty="0" smtClean="0"/>
              <a:t> </a:t>
            </a:r>
            <a:r>
              <a:rPr lang="ru-RU" sz="2400" b="1" dirty="0"/>
              <a:t>– </a:t>
            </a:r>
            <a:r>
              <a:rPr lang="ru-RU" sz="2400" b="1" dirty="0" err="1"/>
              <a:t>бул</a:t>
            </a:r>
            <a:r>
              <a:rPr lang="ru-RU" sz="2400" b="1" dirty="0"/>
              <a:t> окуп-</a:t>
            </a:r>
            <a:r>
              <a:rPr lang="ru-RU" sz="2400" b="1" dirty="0" err="1"/>
              <a:t>үйрөнүүнүн</a:t>
            </a:r>
            <a:r>
              <a:rPr lang="ru-RU" sz="2400" b="1" dirty="0"/>
              <a:t> 3 </a:t>
            </a:r>
            <a:r>
              <a:rPr lang="ru-RU" sz="2400" b="1" dirty="0" err="1"/>
              <a:t>багытын</a:t>
            </a:r>
            <a:r>
              <a:rPr lang="ru-RU" sz="2400" b="1" dirty="0"/>
              <a:t> </a:t>
            </a:r>
            <a:r>
              <a:rPr lang="ru-RU" sz="2400" b="1" dirty="0" err="1"/>
              <a:t>өзүнө</a:t>
            </a:r>
            <a:r>
              <a:rPr lang="ru-RU" sz="2400" b="1" dirty="0"/>
              <a:t> </a:t>
            </a:r>
            <a:r>
              <a:rPr lang="ru-RU" sz="2400" b="1" dirty="0" err="1"/>
              <a:t>камтыйт</a:t>
            </a:r>
            <a:r>
              <a:rPr lang="ru-RU" sz="2400" b="1" dirty="0"/>
              <a:t>: </a:t>
            </a:r>
            <a:r>
              <a:rPr lang="ru-RU" sz="2400" b="1" dirty="0" err="1"/>
              <a:t>билим</a:t>
            </a:r>
            <a:r>
              <a:rPr lang="ru-RU" sz="2400" b="1" dirty="0"/>
              <a:t>, </a:t>
            </a:r>
            <a:r>
              <a:rPr lang="ru-RU" sz="2400" b="1" dirty="0" err="1"/>
              <a:t>көндүмдөр</a:t>
            </a:r>
            <a:r>
              <a:rPr lang="ru-RU" sz="2400" b="1" dirty="0"/>
              <a:t> </a:t>
            </a:r>
            <a:r>
              <a:rPr lang="ru-RU" sz="2400" b="1" dirty="0" err="1"/>
              <a:t>жана</a:t>
            </a:r>
            <a:r>
              <a:rPr lang="ru-RU" sz="2400" b="1" dirty="0"/>
              <a:t>  </a:t>
            </a:r>
            <a:r>
              <a:rPr lang="ru-RU" sz="2400" b="1" dirty="0" err="1"/>
              <a:t>мамилелер</a:t>
            </a:r>
            <a:r>
              <a:rPr lang="ru-RU" sz="2400" b="1" dirty="0"/>
              <a:t> (</a:t>
            </a:r>
            <a:r>
              <a:rPr lang="ru-RU" sz="2400" b="1" dirty="0" err="1"/>
              <a:t>баалуулук</a:t>
            </a:r>
            <a:r>
              <a:rPr lang="ru-RU" sz="2400" b="1" dirty="0"/>
              <a:t>).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ru-RU" sz="2400" b="1" dirty="0" err="1"/>
              <a:t>Компетенттүүлүк</a:t>
            </a:r>
            <a:r>
              <a:rPr lang="ru-RU" sz="2400" b="1" dirty="0"/>
              <a:t> </a:t>
            </a:r>
            <a:r>
              <a:rPr lang="ru-RU" sz="2400" b="1" dirty="0" err="1"/>
              <a:t>иш-аракетке</a:t>
            </a:r>
            <a:r>
              <a:rPr lang="ru-RU" sz="2400" b="1" dirty="0"/>
              <a:t> </a:t>
            </a:r>
            <a:r>
              <a:rPr lang="ru-RU" sz="2400" b="1" dirty="0" err="1"/>
              <a:t>байланыштуу</a:t>
            </a:r>
            <a:r>
              <a:rPr lang="ru-RU" sz="2400" b="1" dirty="0"/>
              <a:t> </a:t>
            </a:r>
            <a:r>
              <a:rPr lang="ru-RU" sz="2400" b="1" dirty="0" err="1"/>
              <a:t>болгондуктан</a:t>
            </a:r>
            <a:r>
              <a:rPr lang="ru-RU" sz="2400" b="1" dirty="0"/>
              <a:t> </a:t>
            </a:r>
            <a:r>
              <a:rPr lang="ru-RU" sz="2400" b="1" dirty="0" err="1"/>
              <a:t>аны</a:t>
            </a:r>
            <a:r>
              <a:rPr lang="ru-RU" sz="2400" b="1" dirty="0"/>
              <a:t> </a:t>
            </a:r>
            <a:r>
              <a:rPr lang="ru-RU" sz="2400" b="1" dirty="0" err="1"/>
              <a:t>байкап</a:t>
            </a:r>
            <a:r>
              <a:rPr lang="ru-RU" sz="2400" b="1" dirty="0"/>
              <a:t> </a:t>
            </a:r>
            <a:r>
              <a:rPr lang="ru-RU" sz="2400" b="1" dirty="0" err="1"/>
              <a:t>билүүгө</a:t>
            </a:r>
            <a:r>
              <a:rPr lang="ru-RU" sz="2400" b="1" dirty="0"/>
              <a:t>, </a:t>
            </a:r>
            <a:r>
              <a:rPr lang="ru-RU" sz="2400" b="1" dirty="0" err="1"/>
              <a:t>демонстрациялоого</a:t>
            </a:r>
            <a:r>
              <a:rPr lang="ru-RU" sz="2400" b="1" dirty="0"/>
              <a:t> </a:t>
            </a:r>
            <a:r>
              <a:rPr lang="ru-RU" sz="2400" b="1" dirty="0" err="1"/>
              <a:t>жана</a:t>
            </a:r>
            <a:r>
              <a:rPr lang="ru-RU" sz="2400" b="1" dirty="0"/>
              <a:t> </a:t>
            </a:r>
            <a:r>
              <a:rPr lang="ru-RU" sz="2400" b="1" dirty="0" err="1"/>
              <a:t>өлчөөгө</a:t>
            </a:r>
            <a:r>
              <a:rPr lang="ru-RU" sz="2400" b="1" dirty="0"/>
              <a:t> </a:t>
            </a:r>
            <a:r>
              <a:rPr lang="ru-RU" sz="2400" b="1" dirty="0" err="1"/>
              <a:t>мүмкүн</a:t>
            </a:r>
            <a:r>
              <a:rPr lang="ru-RU" sz="2400" b="1" dirty="0"/>
              <a:t>.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ru-RU" sz="2400" b="1" dirty="0" err="1"/>
              <a:t>Компетенттүүлүктөрдү</a:t>
            </a:r>
            <a:r>
              <a:rPr lang="ru-RU" sz="2400" b="1" dirty="0"/>
              <a:t> </a:t>
            </a:r>
            <a:r>
              <a:rPr lang="ru-RU" sz="2400" b="1" dirty="0" err="1"/>
              <a:t>башкаларга</a:t>
            </a:r>
            <a:r>
              <a:rPr lang="ru-RU" sz="2400" b="1" dirty="0"/>
              <a:t> </a:t>
            </a:r>
            <a:r>
              <a:rPr lang="ru-RU" sz="2400" b="1" dirty="0" err="1"/>
              <a:t>үйрөтүүгө</a:t>
            </a:r>
            <a:r>
              <a:rPr lang="ru-RU" sz="2400" b="1" dirty="0"/>
              <a:t> </a:t>
            </a:r>
            <a:r>
              <a:rPr lang="ru-RU" sz="2400" b="1" dirty="0" err="1"/>
              <a:t>болот.</a:t>
            </a:r>
            <a:r>
              <a:rPr lang="ru-RU" sz="2400" b="1" dirty="0" err="1" smtClean="0"/>
              <a:t>Модуль</a:t>
            </a:r>
            <a:r>
              <a:rPr lang="ru-RU" sz="2400" b="1" dirty="0" smtClean="0"/>
              <a:t> - </a:t>
            </a:r>
            <a:r>
              <a:rPr lang="ru-RU" sz="2400" b="1" dirty="0" err="1" smtClean="0"/>
              <a:t>белгилүү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бир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логикалык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толуктугу</a:t>
            </a:r>
            <a:r>
              <a:rPr lang="ru-RU" sz="2400" b="1" dirty="0" smtClean="0"/>
              <a:t> бар </a:t>
            </a:r>
            <a:r>
              <a:rPr lang="ru-RU" sz="2400" b="1" dirty="0" err="1" smtClean="0"/>
              <a:t>окуу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дисциплинасынын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бөлүгү</a:t>
            </a:r>
            <a:endParaRPr lang="ru-RU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555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17822"/>
            <a:ext cx="10515600" cy="1065546"/>
          </a:xfrm>
        </p:spPr>
        <p:txBody>
          <a:bodyPr>
            <a:normAutofit fontScale="90000"/>
          </a:bodyPr>
          <a:lstStyle/>
          <a:p>
            <a:pPr lvl="0" algn="ctr"/>
            <a:r>
              <a:rPr lang="ky-KG" sz="3600" b="1" dirty="0">
                <a:solidFill>
                  <a:srgbClr val="002060"/>
                </a:solidFill>
                <a:latin typeface="+mn-lt"/>
              </a:rPr>
              <a:t>Компетенттүүлүккө негизделген окутуунун ыкмалары жана принциптери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046205"/>
            <a:ext cx="10515600" cy="5043445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err="1" smtClean="0"/>
              <a:t>Компетенттүүлүккө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негизделген</a:t>
            </a:r>
            <a:r>
              <a:rPr lang="ru-RU" sz="2800" b="1" dirty="0" smtClean="0"/>
              <a:t> окутуу, </a:t>
            </a:r>
            <a:r>
              <a:rPr lang="ru-RU" sz="2800" b="1" dirty="0" err="1" smtClean="0"/>
              <a:t>эмгек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рыногунда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талап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кылынган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студенттердин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компетенцияларын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өнүктүрүүдө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окутуунун</a:t>
            </a:r>
            <a:r>
              <a:rPr lang="ru-RU" sz="2800" b="1" dirty="0" smtClean="0"/>
              <a:t> №1 </a:t>
            </a:r>
            <a:r>
              <a:rPr lang="ru-RU" sz="2800" b="1" dirty="0" err="1" smtClean="0"/>
              <a:t>ыкмасы</a:t>
            </a:r>
            <a:r>
              <a:rPr lang="ru-RU" sz="2800" b="1" dirty="0" smtClean="0"/>
              <a:t> катары </a:t>
            </a:r>
            <a:r>
              <a:rPr lang="ru-RU" sz="2800" b="1" dirty="0" err="1" smtClean="0"/>
              <a:t>каралат</a:t>
            </a:r>
            <a:r>
              <a:rPr lang="ru-RU" sz="2800" b="1" dirty="0"/>
              <a:t>;</a:t>
            </a:r>
            <a:endParaRPr lang="ru-RU" sz="2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err="1" smtClean="0"/>
              <a:t>Компетенттүүлүктүн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өзү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бир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адамды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экинчи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адамдан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айырмалоочу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билимдердин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көндүмдөрдүн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жүрүм-турумдун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өз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алдынчалыктын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жана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жоопкерчиликтин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жыйындысы</a:t>
            </a:r>
            <a:r>
              <a:rPr lang="ru-RU" sz="2800" b="1" dirty="0" smtClean="0"/>
              <a:t> катары </a:t>
            </a:r>
            <a:r>
              <a:rPr lang="ru-RU" sz="2800" b="1" dirty="0" err="1" smtClean="0"/>
              <a:t>аныкталат</a:t>
            </a:r>
            <a:r>
              <a:rPr lang="ru-RU" sz="2800" b="1" dirty="0" smtClean="0"/>
              <a:t>;</a:t>
            </a:r>
          </a:p>
          <a:p>
            <a:pPr algn="ctr"/>
            <a:r>
              <a:rPr lang="ru-RU" sz="2800" b="1" dirty="0" err="1" smtClean="0"/>
              <a:t>Компетенттүүлүккө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негизделген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окутуунун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принциптери</a:t>
            </a:r>
            <a:r>
              <a:rPr lang="ru-RU" sz="2800" b="1" dirty="0" smtClean="0"/>
              <a:t>:</a:t>
            </a:r>
          </a:p>
          <a:p>
            <a:pPr marL="4320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 err="1" smtClean="0"/>
              <a:t>Программанын</a:t>
            </a:r>
            <a:r>
              <a:rPr lang="ru-RU" b="1" dirty="0" smtClean="0"/>
              <a:t> </a:t>
            </a:r>
            <a:r>
              <a:rPr lang="ru-RU" b="1" dirty="0" err="1" smtClean="0"/>
              <a:t>окуу</a:t>
            </a:r>
            <a:r>
              <a:rPr lang="ru-RU" b="1" dirty="0" smtClean="0"/>
              <a:t> </a:t>
            </a:r>
            <a:r>
              <a:rPr lang="ru-RU" b="1" dirty="0" err="1" smtClean="0"/>
              <a:t>натыйжалары</a:t>
            </a:r>
            <a:r>
              <a:rPr lang="ru-RU" b="1" dirty="0" smtClean="0"/>
              <a:t>, </a:t>
            </a:r>
            <a:r>
              <a:rPr lang="ru-RU" b="1" dirty="0" err="1" smtClean="0"/>
              <a:t>кесиптик</a:t>
            </a:r>
            <a:r>
              <a:rPr lang="ru-RU" b="1" dirty="0" smtClean="0"/>
              <a:t> стандарт </a:t>
            </a:r>
            <a:r>
              <a:rPr lang="ru-RU" b="1" dirty="0" err="1" smtClean="0"/>
              <a:t>менен</a:t>
            </a:r>
            <a:r>
              <a:rPr lang="ru-RU" b="1" dirty="0" smtClean="0"/>
              <a:t> </a:t>
            </a:r>
            <a:r>
              <a:rPr lang="ru-RU" b="1" dirty="0" err="1" smtClean="0"/>
              <a:t>аныкталат</a:t>
            </a:r>
            <a:r>
              <a:rPr lang="ru-RU" b="1" dirty="0" smtClean="0"/>
              <a:t>;</a:t>
            </a:r>
          </a:p>
          <a:p>
            <a:pPr marL="4320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 err="1" smtClean="0"/>
              <a:t>Окутуунун</a:t>
            </a:r>
            <a:r>
              <a:rPr lang="ru-RU" b="1" dirty="0" smtClean="0"/>
              <a:t> </a:t>
            </a:r>
            <a:r>
              <a:rPr lang="ru-RU" b="1" dirty="0" err="1" smtClean="0"/>
              <a:t>натыйжалары</a:t>
            </a:r>
            <a:r>
              <a:rPr lang="ru-RU" b="1" dirty="0" smtClean="0"/>
              <a:t> </a:t>
            </a:r>
            <a:r>
              <a:rPr lang="ru-RU" b="1" dirty="0" err="1" smtClean="0"/>
              <a:t>окуу</a:t>
            </a:r>
            <a:r>
              <a:rPr lang="ru-RU" b="1" dirty="0" smtClean="0"/>
              <a:t> </a:t>
            </a:r>
            <a:r>
              <a:rPr lang="ru-RU" b="1" dirty="0" err="1" smtClean="0"/>
              <a:t>модулдары</a:t>
            </a:r>
            <a:r>
              <a:rPr lang="ru-RU" b="1" dirty="0" smtClean="0"/>
              <a:t> </a:t>
            </a:r>
            <a:r>
              <a:rPr lang="ru-RU" b="1" dirty="0" err="1" smtClean="0"/>
              <a:t>түрүндө</a:t>
            </a:r>
            <a:r>
              <a:rPr lang="ru-RU" b="1" dirty="0" smtClean="0"/>
              <a:t> </a:t>
            </a:r>
            <a:r>
              <a:rPr lang="ru-RU" b="1" dirty="0" err="1" smtClean="0"/>
              <a:t>көрсөтүлүшү</a:t>
            </a:r>
            <a:r>
              <a:rPr lang="ru-RU" b="1" dirty="0" smtClean="0"/>
              <a:t> </a:t>
            </a:r>
            <a:r>
              <a:rPr lang="ru-RU" b="1" dirty="0" err="1" smtClean="0"/>
              <a:t>мүмкүн</a:t>
            </a:r>
            <a:r>
              <a:rPr lang="ru-RU" b="1" dirty="0" smtClean="0"/>
              <a:t>;</a:t>
            </a:r>
          </a:p>
          <a:p>
            <a:pPr marL="4320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 err="1" smtClean="0"/>
              <a:t>Окуучу</a:t>
            </a:r>
            <a:r>
              <a:rPr lang="ru-RU" b="1" dirty="0" smtClean="0"/>
              <a:t> </a:t>
            </a:r>
            <a:r>
              <a:rPr lang="ru-RU" b="1" dirty="0" err="1" smtClean="0"/>
              <a:t>окуу</a:t>
            </a:r>
            <a:r>
              <a:rPr lang="ru-RU" b="1" dirty="0" smtClean="0"/>
              <a:t> </a:t>
            </a:r>
            <a:r>
              <a:rPr lang="ru-RU" b="1" dirty="0" err="1" smtClean="0"/>
              <a:t>модулдарын</a:t>
            </a:r>
            <a:r>
              <a:rPr lang="ru-RU" b="1" dirty="0" smtClean="0"/>
              <a:t> </a:t>
            </a:r>
            <a:r>
              <a:rPr lang="ru-RU" b="1" dirty="0" err="1" smtClean="0"/>
              <a:t>өздөштүрүү</a:t>
            </a:r>
            <a:r>
              <a:rPr lang="ru-RU" b="1" dirty="0" smtClean="0"/>
              <a:t> </a:t>
            </a:r>
            <a:r>
              <a:rPr lang="ru-RU" b="1" dirty="0" err="1" smtClean="0"/>
              <a:t>темпин</a:t>
            </a:r>
            <a:r>
              <a:rPr lang="ru-RU" b="1" dirty="0" smtClean="0"/>
              <a:t> </a:t>
            </a:r>
            <a:r>
              <a:rPr lang="ru-RU" b="1" dirty="0" err="1" smtClean="0"/>
              <a:t>өзү</a:t>
            </a:r>
            <a:r>
              <a:rPr lang="ru-RU" b="1" dirty="0" smtClean="0"/>
              <a:t> </a:t>
            </a:r>
            <a:r>
              <a:rPr lang="ru-RU" b="1" dirty="0" err="1" smtClean="0"/>
              <a:t>тандай</a:t>
            </a:r>
            <a:r>
              <a:rPr lang="ru-RU" b="1" dirty="0" smtClean="0"/>
              <a:t> </a:t>
            </a:r>
            <a:r>
              <a:rPr lang="ru-RU" b="1" dirty="0" err="1" smtClean="0"/>
              <a:t>алат</a:t>
            </a:r>
            <a:r>
              <a:rPr lang="ru-RU" b="1" dirty="0" smtClean="0"/>
              <a:t>;</a:t>
            </a:r>
          </a:p>
          <a:p>
            <a:pPr marL="4320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 err="1" smtClean="0"/>
              <a:t>Окуучуга</a:t>
            </a:r>
            <a:r>
              <a:rPr lang="ru-RU" b="1" dirty="0" smtClean="0"/>
              <a:t> </a:t>
            </a:r>
            <a:r>
              <a:rPr lang="ru-RU" b="1" dirty="0" err="1" smtClean="0"/>
              <a:t>окуу</a:t>
            </a:r>
            <a:r>
              <a:rPr lang="ru-RU" b="1" dirty="0" smtClean="0"/>
              <a:t> </a:t>
            </a:r>
            <a:r>
              <a:rPr lang="ru-RU" b="1" dirty="0" err="1" smtClean="0"/>
              <a:t>модулун</a:t>
            </a:r>
            <a:r>
              <a:rPr lang="ru-RU" b="1" dirty="0" smtClean="0"/>
              <a:t> </a:t>
            </a:r>
            <a:r>
              <a:rPr lang="ru-RU" b="1" dirty="0" err="1" smtClean="0"/>
              <a:t>өздөштүрүү</a:t>
            </a:r>
            <a:r>
              <a:rPr lang="ru-RU" b="1" dirty="0" smtClean="0"/>
              <a:t> </a:t>
            </a:r>
            <a:r>
              <a:rPr lang="ru-RU" b="1" dirty="0" err="1" smtClean="0"/>
              <a:t>үчүн</a:t>
            </a:r>
            <a:r>
              <a:rPr lang="ru-RU" b="1" dirty="0" smtClean="0"/>
              <a:t> </a:t>
            </a:r>
            <a:r>
              <a:rPr lang="ru-RU" b="1" dirty="0" err="1" smtClean="0"/>
              <a:t>убакыт</a:t>
            </a:r>
            <a:r>
              <a:rPr lang="ru-RU" b="1" dirty="0" smtClean="0"/>
              <a:t> </a:t>
            </a:r>
            <a:r>
              <a:rPr lang="ru-RU" b="1" dirty="0" err="1" smtClean="0"/>
              <a:t>берилет</a:t>
            </a:r>
            <a:r>
              <a:rPr lang="ru-RU" b="1" dirty="0" smtClean="0"/>
              <a:t>;</a:t>
            </a:r>
          </a:p>
          <a:p>
            <a:pPr marL="4320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 smtClean="0"/>
              <a:t>Студент </a:t>
            </a:r>
            <a:r>
              <a:rPr lang="ru-RU" b="1" dirty="0" err="1" smtClean="0"/>
              <a:t>ишке</a:t>
            </a:r>
            <a:r>
              <a:rPr lang="ru-RU" b="1" dirty="0" smtClean="0"/>
              <a:t> </a:t>
            </a:r>
            <a:r>
              <a:rPr lang="ru-RU" b="1" dirty="0" err="1" smtClean="0"/>
              <a:t>орношуу</a:t>
            </a:r>
            <a:r>
              <a:rPr lang="ru-RU" b="1" dirty="0" smtClean="0"/>
              <a:t> </a:t>
            </a:r>
            <a:r>
              <a:rPr lang="ru-RU" b="1" dirty="0" err="1" smtClean="0"/>
              <a:t>үчүн</a:t>
            </a:r>
            <a:r>
              <a:rPr lang="ru-RU" b="1" dirty="0" smtClean="0"/>
              <a:t> </a:t>
            </a:r>
            <a:r>
              <a:rPr lang="ru-RU" b="1" dirty="0" err="1" smtClean="0"/>
              <a:t>кээ</a:t>
            </a:r>
            <a:r>
              <a:rPr lang="ru-RU" b="1" dirty="0" smtClean="0"/>
              <a:t> </a:t>
            </a:r>
            <a:r>
              <a:rPr lang="ru-RU" b="1" dirty="0" err="1" smtClean="0"/>
              <a:t>бир</a:t>
            </a:r>
            <a:r>
              <a:rPr lang="ru-RU" b="1" dirty="0" smtClean="0"/>
              <a:t> </a:t>
            </a:r>
            <a:r>
              <a:rPr lang="ru-RU" b="1" dirty="0" err="1" smtClean="0"/>
              <a:t>окуу</a:t>
            </a:r>
            <a:r>
              <a:rPr lang="ru-RU" b="1" dirty="0" smtClean="0"/>
              <a:t> </a:t>
            </a:r>
            <a:r>
              <a:rPr lang="ru-RU" b="1" dirty="0" err="1" smtClean="0"/>
              <a:t>модулдарын</a:t>
            </a:r>
            <a:r>
              <a:rPr lang="ru-RU" b="1" dirty="0" smtClean="0"/>
              <a:t> </a:t>
            </a:r>
            <a:r>
              <a:rPr lang="ru-RU" b="1" dirty="0" err="1" smtClean="0"/>
              <a:t>аяктагандан</a:t>
            </a:r>
            <a:r>
              <a:rPr lang="ru-RU" b="1" dirty="0" smtClean="0"/>
              <a:t> </a:t>
            </a:r>
            <a:r>
              <a:rPr lang="ru-RU" b="1" dirty="0" err="1" smtClean="0"/>
              <a:t>кийин</a:t>
            </a:r>
            <a:r>
              <a:rPr lang="ru-RU" b="1" dirty="0" smtClean="0"/>
              <a:t>, </a:t>
            </a:r>
            <a:r>
              <a:rPr lang="ru-RU" b="1" dirty="0" err="1" smtClean="0"/>
              <a:t>окуу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программасынан</a:t>
            </a:r>
            <a:r>
              <a:rPr lang="ru-RU" b="1" dirty="0" smtClean="0"/>
              <a:t> баш </a:t>
            </a:r>
            <a:r>
              <a:rPr lang="ru-RU" b="1" dirty="0" err="1" smtClean="0"/>
              <a:t>тарта</a:t>
            </a:r>
            <a:r>
              <a:rPr lang="ru-RU" b="1" dirty="0" smtClean="0"/>
              <a:t> </a:t>
            </a:r>
            <a:r>
              <a:rPr lang="ru-RU" b="1" dirty="0" err="1" smtClean="0"/>
              <a:t>алат</a:t>
            </a:r>
            <a:r>
              <a:rPr lang="ru-RU" b="1" dirty="0" smtClean="0"/>
              <a:t> </a:t>
            </a:r>
            <a:r>
              <a:rPr lang="ru-RU" b="1" dirty="0" err="1" smtClean="0"/>
              <a:t>жана</a:t>
            </a:r>
            <a:r>
              <a:rPr lang="ru-RU" b="1" dirty="0" smtClean="0"/>
              <a:t> </a:t>
            </a:r>
            <a:r>
              <a:rPr lang="ru-RU" b="1" dirty="0" err="1" smtClean="0"/>
              <a:t>мүмкүнчүлүгүнө</a:t>
            </a:r>
            <a:r>
              <a:rPr lang="ru-RU" b="1" dirty="0" smtClean="0"/>
              <a:t> </a:t>
            </a:r>
            <a:r>
              <a:rPr lang="ru-RU" b="1" dirty="0" err="1" smtClean="0"/>
              <a:t>ылайык</a:t>
            </a:r>
            <a:r>
              <a:rPr lang="ru-RU" b="1" dirty="0" smtClean="0"/>
              <a:t> </a:t>
            </a:r>
            <a:r>
              <a:rPr lang="ru-RU" b="1" dirty="0" err="1" smtClean="0"/>
              <a:t>окууну</a:t>
            </a:r>
            <a:r>
              <a:rPr lang="ru-RU" b="1" dirty="0" smtClean="0"/>
              <a:t> </a:t>
            </a:r>
            <a:r>
              <a:rPr lang="ru-RU" b="1" dirty="0" err="1" smtClean="0"/>
              <a:t>улантууга</a:t>
            </a:r>
            <a:r>
              <a:rPr lang="ru-RU" b="1" dirty="0" smtClean="0"/>
              <a:t> </a:t>
            </a:r>
            <a:r>
              <a:rPr lang="ru-RU" b="1" dirty="0" err="1" smtClean="0"/>
              <a:t>кабыл</a:t>
            </a:r>
            <a:r>
              <a:rPr lang="ru-RU" b="1" dirty="0" smtClean="0"/>
              <a:t> </a:t>
            </a:r>
            <a:r>
              <a:rPr lang="ru-RU" b="1" dirty="0" err="1" smtClean="0"/>
              <a:t>алынышы</a:t>
            </a:r>
            <a:r>
              <a:rPr lang="ru-RU" b="1" dirty="0" smtClean="0"/>
              <a:t> </a:t>
            </a:r>
            <a:r>
              <a:rPr lang="ru-RU" b="1" dirty="0" err="1" smtClean="0"/>
              <a:t>мүмкүн</a:t>
            </a:r>
            <a:r>
              <a:rPr lang="ru-RU" b="1" dirty="0" smtClean="0"/>
              <a:t>; </a:t>
            </a:r>
            <a:r>
              <a:rPr lang="ru-RU" b="1" dirty="0" err="1" smtClean="0"/>
              <a:t>ж.б</a:t>
            </a:r>
            <a:r>
              <a:rPr lang="ru-RU" b="1" dirty="0" smtClean="0"/>
              <a:t>.</a:t>
            </a:r>
          </a:p>
          <a:p>
            <a:pPr marL="4320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4320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algn="ctr"/>
            <a:endParaRPr lang="ru-RU" sz="2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400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183"/>
            <a:ext cx="10515600" cy="515155"/>
          </a:xfrm>
        </p:spPr>
        <p:txBody>
          <a:bodyPr>
            <a:noAutofit/>
          </a:bodyPr>
          <a:lstStyle/>
          <a:p>
            <a:pPr algn="ctr"/>
            <a:r>
              <a:rPr lang="ky-KG" sz="2800" b="1" dirty="0" smtClean="0">
                <a:solidFill>
                  <a:srgbClr val="002060"/>
                </a:solidFill>
              </a:rPr>
              <a:t>Компетенттүүлүк негизде окутууну иштеп чыгуу схемасы</a:t>
            </a:r>
            <a:endParaRPr lang="ky-KG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656822" y="862885"/>
          <a:ext cx="7711736" cy="3721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865481" y="4671722"/>
            <a:ext cx="3079741" cy="67044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b="1" dirty="0" smtClean="0">
                <a:solidFill>
                  <a:srgbClr val="C00000"/>
                </a:solidFill>
              </a:rPr>
              <a:t>Индивидуалдуу модулдук программа</a:t>
            </a:r>
            <a:endParaRPr lang="ky-KG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46231" y="4684601"/>
            <a:ext cx="2792623" cy="67044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000" b="1" dirty="0" smtClean="0">
                <a:solidFill>
                  <a:prstClr val="black"/>
                </a:solidFill>
              </a:rPr>
              <a:t>Билим берүү программасы</a:t>
            </a:r>
            <a:endParaRPr lang="ky-KG" sz="2000" b="1" dirty="0">
              <a:solidFill>
                <a:prstClr val="black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52480" y="5405822"/>
            <a:ext cx="6316523" cy="61818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000" b="1" dirty="0" smtClean="0">
                <a:solidFill>
                  <a:prstClr val="black"/>
                </a:solidFill>
              </a:rPr>
              <a:t>Окутуу</a:t>
            </a:r>
            <a:endParaRPr lang="ky-KG" sz="2000" b="1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19203" y="6129258"/>
            <a:ext cx="6297769" cy="61818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000" b="1" dirty="0" smtClean="0">
                <a:solidFill>
                  <a:prstClr val="black"/>
                </a:solidFill>
              </a:rPr>
              <a:t>Баалоо жана сертификациялоо</a:t>
            </a:r>
            <a:endParaRPr lang="ky-KG" sz="2000" b="1" dirty="0">
              <a:solidFill>
                <a:prstClr val="black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7955538" y="4597387"/>
            <a:ext cx="288642" cy="19061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967631" y="4589293"/>
            <a:ext cx="309093" cy="19061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9175201" y="5998832"/>
            <a:ext cx="443007" cy="340670"/>
            <a:chOff x="6047269" y="1274119"/>
            <a:chExt cx="443007" cy="443007"/>
          </a:xfrm>
        </p:grpSpPr>
        <p:sp>
          <p:nvSpPr>
            <p:cNvPr id="13" name="Стрелка вниз 12"/>
            <p:cNvSpPr/>
            <p:nvPr/>
          </p:nvSpPr>
          <p:spPr>
            <a:xfrm>
              <a:off x="6047269" y="1274119"/>
              <a:ext cx="443007" cy="44300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трелка вниз 4"/>
            <p:cNvSpPr/>
            <p:nvPr/>
          </p:nvSpPr>
          <p:spPr>
            <a:xfrm>
              <a:off x="6146946" y="1274119"/>
              <a:ext cx="243653" cy="3333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8564451" y="5375415"/>
            <a:ext cx="380771" cy="333363"/>
            <a:chOff x="6949241" y="2822752"/>
            <a:chExt cx="443007" cy="443007"/>
          </a:xfrm>
        </p:grpSpPr>
        <p:sp>
          <p:nvSpPr>
            <p:cNvPr id="16" name="Стрелка вниз 15"/>
            <p:cNvSpPr/>
            <p:nvPr/>
          </p:nvSpPr>
          <p:spPr>
            <a:xfrm>
              <a:off x="6949241" y="2822752"/>
              <a:ext cx="443007" cy="44300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трелка вниз 4"/>
            <p:cNvSpPr/>
            <p:nvPr/>
          </p:nvSpPr>
          <p:spPr>
            <a:xfrm>
              <a:off x="7048918" y="2822752"/>
              <a:ext cx="243653" cy="3333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252480" y="5281841"/>
            <a:ext cx="437380" cy="345855"/>
            <a:chOff x="6949241" y="2822752"/>
            <a:chExt cx="443007" cy="443007"/>
          </a:xfrm>
        </p:grpSpPr>
        <p:sp>
          <p:nvSpPr>
            <p:cNvPr id="19" name="Стрелка вниз 18"/>
            <p:cNvSpPr/>
            <p:nvPr/>
          </p:nvSpPr>
          <p:spPr>
            <a:xfrm>
              <a:off x="6949241" y="2822752"/>
              <a:ext cx="443007" cy="44300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трелка вниз 4"/>
            <p:cNvSpPr/>
            <p:nvPr/>
          </p:nvSpPr>
          <p:spPr>
            <a:xfrm>
              <a:off x="7048918" y="2822752"/>
              <a:ext cx="243653" cy="3333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036703" y="5993647"/>
            <a:ext cx="437380" cy="345855"/>
            <a:chOff x="6949241" y="2822752"/>
            <a:chExt cx="443007" cy="443007"/>
          </a:xfrm>
        </p:grpSpPr>
        <p:sp>
          <p:nvSpPr>
            <p:cNvPr id="22" name="Стрелка вниз 21"/>
            <p:cNvSpPr/>
            <p:nvPr/>
          </p:nvSpPr>
          <p:spPr>
            <a:xfrm>
              <a:off x="6949241" y="2822752"/>
              <a:ext cx="443007" cy="44300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трелка вниз 4"/>
            <p:cNvSpPr/>
            <p:nvPr/>
          </p:nvSpPr>
          <p:spPr>
            <a:xfrm>
              <a:off x="7048918" y="2822752"/>
              <a:ext cx="243653" cy="3333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2348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98034"/>
            <a:ext cx="10515600" cy="953250"/>
          </a:xfrm>
        </p:spPr>
        <p:txBody>
          <a:bodyPr>
            <a:normAutofit fontScale="90000"/>
          </a:bodyPr>
          <a:lstStyle/>
          <a:p>
            <a:pPr lvl="0" algn="ctr"/>
            <a:r>
              <a:rPr lang="ky-KG" sz="3600" b="1" dirty="0">
                <a:solidFill>
                  <a:srgbClr val="002060"/>
                </a:solidFill>
              </a:rPr>
              <a:t>Кесиптик стандарттын компетенттүүлүккө негизделген билим берүү программасы менен байланышы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22611608"/>
              </p:ext>
            </p:extLst>
          </p:nvPr>
        </p:nvGraphicFramePr>
        <p:xfrm>
          <a:off x="2032000" y="1491916"/>
          <a:ext cx="9774988" cy="4646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7865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597" y="1100138"/>
            <a:ext cx="10515600" cy="3744578"/>
          </a:xfrm>
        </p:spPr>
        <p:txBody>
          <a:bodyPr>
            <a:normAutofit/>
          </a:bodyPr>
          <a:lstStyle/>
          <a:p>
            <a:pPr lvl="0" algn="ctr"/>
            <a:r>
              <a:rPr lang="ky-KG" sz="4800" b="1" dirty="0">
                <a:solidFill>
                  <a:srgbClr val="002060"/>
                </a:solidFill>
              </a:rPr>
              <a:t>Мамлекеттик билим берүү стандарты менен компетенттүүлүккө негизделген билим берүү программасынын өз ара байланышы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25569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267326"/>
            <a:ext cx="10515600" cy="3753853"/>
          </a:xfrm>
        </p:spPr>
        <p:txBody>
          <a:bodyPr>
            <a:normAutofit/>
          </a:bodyPr>
          <a:lstStyle/>
          <a:p>
            <a:pPr lvl="0" algn="ctr"/>
            <a:r>
              <a:rPr lang="ky-KG" sz="4800" b="1" dirty="0">
                <a:solidFill>
                  <a:srgbClr val="002060"/>
                </a:solidFill>
              </a:rPr>
              <a:t>Кредиттик системанын компетенттүүлүккө негизделген билим берүү программасы менен байланышы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973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ky-KG" sz="5300" b="1" dirty="0">
                <a:solidFill>
                  <a:srgbClr val="002060"/>
                </a:solidFill>
              </a:rPr>
              <a:t>Компетенттүүлүккө негизделген билим берүү программасын иштеп чыгуунун этаптары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224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3912" y="452932"/>
            <a:ext cx="9638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Орто </a:t>
            </a:r>
            <a:r>
              <a:rPr lang="ru-RU" sz="2800" b="1" dirty="0" err="1" smtClean="0">
                <a:solidFill>
                  <a:srgbClr val="002060"/>
                </a:solidFill>
              </a:rPr>
              <a:t>кесиптик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билим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берүүнүн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окуу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планынын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структурасы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128115"/>
              </p:ext>
            </p:extLst>
          </p:nvPr>
        </p:nvGraphicFramePr>
        <p:xfrm>
          <a:off x="1828801" y="1061997"/>
          <a:ext cx="9191500" cy="537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Документ" r:id="rId4" imgW="5844900" imgH="5372216" progId="Word.Document.12">
                  <p:embed/>
                </p:oleObj>
              </mc:Choice>
              <mc:Fallback>
                <p:oleObj name="Документ" r:id="rId4" imgW="5844900" imgH="53722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1" y="1061997"/>
                        <a:ext cx="9191500" cy="5372100"/>
                      </a:xfrm>
                      <a:prstGeom prst="rect">
                        <a:avLst/>
                      </a:prstGeom>
                      <a:ln>
                        <a:solidFill>
                          <a:srgbClr val="00206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0688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386</Words>
  <Application>Microsoft Office PowerPoint</Application>
  <PresentationFormat>Широкоэкранный</PresentationFormat>
  <Paragraphs>45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Office Theme</vt:lpstr>
      <vt:lpstr>Документ</vt:lpstr>
      <vt:lpstr>Документ Microsoft Word</vt:lpstr>
      <vt:lpstr> КЫРГЫЗ РЕСПУБЛИКАСЫНЫН БИЛИМ БЕРҮҮ ЖАНА  ИЛИМ МИНИСТРЛИГИ  ОШ МАМЛЕКЕТТИК УНИВЕРСИТЕТИ    ИНДУСТРИАЛДЫК-ПЕДАГОГИКАЛЫК  КОЛЛЕДЖИ          Компетенттүүлүккө негизделген билим берүү программаларын ишке ашыруу  </vt:lpstr>
      <vt:lpstr>Негизги түшүнүктөр жана аныктамалар</vt:lpstr>
      <vt:lpstr>Компетенттүүлүккө негизделген окутуунун ыкмалары жана принциптери </vt:lpstr>
      <vt:lpstr>Компетенттүүлүк негизде окутууну иштеп чыгуу схемасы</vt:lpstr>
      <vt:lpstr>Кесиптик стандарттын компетенттүүлүккө негизделген билим берүү программасы менен байланышы </vt:lpstr>
      <vt:lpstr>Мамлекеттик билим берүү стандарты менен компетенттүүлүккө негизделген билим берүү программасынын өз ара байланышы </vt:lpstr>
      <vt:lpstr>Кредиттик системанын компетенттүүлүккө негизделген билим берүү программасы менен байланышы </vt:lpstr>
      <vt:lpstr>Компетенттүүлүккө негизделген билим берүү программасын иштеп чыгуунун этаптары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 МАМЛЕКЕТТИК УНИВЕРСИТЕТИНИН    ИНДУСТРИАЛДЫК-ПЕДАГОГИКАЛЫК  КОЛЛЕДЖИ    Компетенттүүлүккө негизделген билим берүү программаларын ишке ашыруу</dc:title>
  <dc:creator>2020</dc:creator>
  <cp:lastModifiedBy>2020</cp:lastModifiedBy>
  <cp:revision>27</cp:revision>
  <dcterms:created xsi:type="dcterms:W3CDTF">2021-12-22T12:40:24Z</dcterms:created>
  <dcterms:modified xsi:type="dcterms:W3CDTF">2022-07-18T10:23:50Z</dcterms:modified>
</cp:coreProperties>
</file>