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519" r:id="rId2"/>
    <p:sldId id="614" r:id="rId3"/>
    <p:sldId id="598" r:id="rId4"/>
    <p:sldId id="607" r:id="rId5"/>
    <p:sldId id="601" r:id="rId6"/>
    <p:sldId id="602" r:id="rId7"/>
    <p:sldId id="604" r:id="rId8"/>
    <p:sldId id="482" r:id="rId9"/>
    <p:sldId id="610" r:id="rId10"/>
    <p:sldId id="612" r:id="rId11"/>
    <p:sldId id="613" r:id="rId12"/>
    <p:sldId id="615" r:id="rId13"/>
    <p:sldId id="609" r:id="rId14"/>
    <p:sldId id="616" r:id="rId15"/>
    <p:sldId id="617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99"/>
    <a:srgbClr val="0000CC"/>
    <a:srgbClr val="00CC66"/>
    <a:srgbClr val="FFFFCC"/>
    <a:srgbClr val="D60093"/>
    <a:srgbClr val="33CC33"/>
    <a:srgbClr val="FFCCFF"/>
    <a:srgbClr val="3399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8" autoAdjust="0"/>
    <p:restoredTop sz="90126" autoAdjust="0"/>
  </p:normalViewPr>
  <p:slideViewPr>
    <p:cSldViewPr>
      <p:cViewPr varScale="1">
        <p:scale>
          <a:sx n="105" d="100"/>
          <a:sy n="105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E1E79F-3B42-430F-B91C-405EFF65E01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470DB3-A624-40C4-AC50-63EC58E7526A}">
      <dgm:prSet phldrT="[Текст]"/>
      <dgm:spPr>
        <a:noFill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Рынок труда</a:t>
          </a:r>
          <a:endParaRPr lang="ru-RU" dirty="0">
            <a:solidFill>
              <a:srgbClr val="C00000"/>
            </a:solidFill>
          </a:endParaRPr>
        </a:p>
      </dgm:t>
    </dgm:pt>
    <dgm:pt modelId="{87A3F230-B57E-428D-A4AA-AA4B8EB40B40}" type="parTrans" cxnId="{B5AE382C-0F37-4C1D-BD70-EFAEF3CA40F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2176B65-0292-44A7-85DF-F94FD27BED1A}" type="sibTrans" cxnId="{B5AE382C-0F37-4C1D-BD70-EFAEF3CA40F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E3E8EED-57F8-418D-BB00-884C8440E223}">
      <dgm:prSet phldrT="[Текст]" custT="1"/>
      <dgm:spPr>
        <a:noFill/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Политические решения; финансовые ограничения </a:t>
          </a:r>
          <a:endParaRPr lang="ru-RU" sz="1800" dirty="0">
            <a:solidFill>
              <a:srgbClr val="002060"/>
            </a:solidFill>
          </a:endParaRPr>
        </a:p>
      </dgm:t>
    </dgm:pt>
    <dgm:pt modelId="{EB2BEEC0-E811-48B8-80AB-8D08642CDB79}" type="parTrans" cxnId="{E2FC9F3C-6A7A-4CCD-BA19-BD4485771B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D7D7C31-7A1F-4178-A814-F604A0B36C90}" type="sibTrans" cxnId="{E2FC9F3C-6A7A-4CCD-BA19-BD4485771B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7D73E2C-2753-4854-9187-6AB542ADBA96}">
      <dgm:prSet phldrT="[Текст]" custT="1"/>
      <dgm:spPr>
        <a:noFill/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Роботизация производства,</a:t>
          </a:r>
        </a:p>
        <a:p>
          <a:r>
            <a:rPr lang="ru-RU" sz="1800" dirty="0" smtClean="0">
              <a:solidFill>
                <a:srgbClr val="002060"/>
              </a:solidFill>
            </a:rPr>
            <a:t>искусственный интеллект</a:t>
          </a:r>
          <a:endParaRPr lang="ru-RU" sz="1800" dirty="0">
            <a:solidFill>
              <a:srgbClr val="002060"/>
            </a:solidFill>
          </a:endParaRPr>
        </a:p>
      </dgm:t>
    </dgm:pt>
    <dgm:pt modelId="{A32614AB-1DA8-4210-AED7-41957FB66438}" type="parTrans" cxnId="{C15A103E-0EA7-4324-818B-3BF9235334D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8A699BC-25D1-44AE-B18E-CA23A29C3442}" type="sibTrans" cxnId="{C15A103E-0EA7-4324-818B-3BF9235334D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50E8ACC-4A33-4B28-92C7-483EEC86E121}">
      <dgm:prSet custT="1"/>
      <dgm:spPr>
        <a:noFill/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Вкусы, предпочтения, мода, религия, ограниченные ресурсы</a:t>
          </a:r>
          <a:endParaRPr lang="ru-RU" sz="1800" dirty="0">
            <a:solidFill>
              <a:srgbClr val="002060"/>
            </a:solidFill>
          </a:endParaRPr>
        </a:p>
      </dgm:t>
    </dgm:pt>
    <dgm:pt modelId="{128273B8-E4F6-491B-809B-BEFB66FADF36}" type="parTrans" cxnId="{10C1890C-BB50-471A-9EB8-3171F8A504A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9F90DFC-0DCF-471E-A2E4-368071951A3F}" type="sibTrans" cxnId="{10C1890C-BB50-471A-9EB8-3171F8A504A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AF822EC-5B60-47AA-BDE1-CA74A2F7AE2D}">
      <dgm:prSet phldrT="[Текст]"/>
      <dgm:spPr>
        <a:noFill/>
      </dgm:spPr>
      <dgm:t>
        <a:bodyPr/>
        <a:lstStyle/>
        <a:p>
          <a:endParaRPr lang="ru-RU" dirty="0"/>
        </a:p>
      </dgm:t>
    </dgm:pt>
    <dgm:pt modelId="{A76839DB-6404-472C-BF11-3A0B0BB421A4}" type="parTrans" cxnId="{2DFC790D-475C-429A-B5AE-24C79E08B459}">
      <dgm:prSet custScaleX="44479" custLinFactNeighborX="-18630" custLinFactNeighborY="31868"/>
      <dgm:spPr/>
      <dgm:t>
        <a:bodyPr/>
        <a:lstStyle/>
        <a:p>
          <a:endParaRPr lang="ru-RU"/>
        </a:p>
      </dgm:t>
    </dgm:pt>
    <dgm:pt modelId="{AED9CB36-1605-4B18-BE6D-86A6A592AB9F}" type="sibTrans" cxnId="{2DFC790D-475C-429A-B5AE-24C79E08B459}">
      <dgm:prSet/>
      <dgm:spPr/>
      <dgm:t>
        <a:bodyPr/>
        <a:lstStyle/>
        <a:p>
          <a:endParaRPr lang="ru-RU"/>
        </a:p>
      </dgm:t>
    </dgm:pt>
    <dgm:pt modelId="{501C3DAE-8549-494B-B4B0-D7B902D4A24D}">
      <dgm:prSet custT="1"/>
      <dgm:spPr>
        <a:noFill/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Технологический прогресс, научно-технический прогресс</a:t>
          </a:r>
          <a:endParaRPr lang="ru-RU" sz="1800" dirty="0">
            <a:solidFill>
              <a:srgbClr val="002060"/>
            </a:solidFill>
          </a:endParaRPr>
        </a:p>
      </dgm:t>
    </dgm:pt>
    <dgm:pt modelId="{007EA43D-C165-4318-9CE8-78E93B3C20E5}" type="parTrans" cxnId="{3F586551-508E-46E2-BADB-5702E082519B}">
      <dgm:prSet/>
      <dgm:spPr/>
      <dgm:t>
        <a:bodyPr/>
        <a:lstStyle/>
        <a:p>
          <a:endParaRPr lang="ru-RU"/>
        </a:p>
      </dgm:t>
    </dgm:pt>
    <dgm:pt modelId="{174AEEF6-9635-43B2-9FD7-DFA5DB80838B}" type="sibTrans" cxnId="{3F586551-508E-46E2-BADB-5702E082519B}">
      <dgm:prSet/>
      <dgm:spPr/>
      <dgm:t>
        <a:bodyPr/>
        <a:lstStyle/>
        <a:p>
          <a:endParaRPr lang="ru-RU"/>
        </a:p>
      </dgm:t>
    </dgm:pt>
    <dgm:pt modelId="{08E0CA2B-388F-414B-8353-C385C58E12E6}">
      <dgm:prSet custT="1"/>
      <dgm:spPr>
        <a:noFill/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Конкуренция, глобализация мира, </a:t>
          </a:r>
        </a:p>
        <a:p>
          <a:r>
            <a:rPr lang="ru-RU" sz="1800" dirty="0" smtClean="0">
              <a:solidFill>
                <a:srgbClr val="002060"/>
              </a:solidFill>
            </a:rPr>
            <a:t>Интеграционные процессы </a:t>
          </a:r>
          <a:endParaRPr lang="ru-RU" sz="1800" dirty="0">
            <a:solidFill>
              <a:srgbClr val="002060"/>
            </a:solidFill>
          </a:endParaRPr>
        </a:p>
      </dgm:t>
    </dgm:pt>
    <dgm:pt modelId="{4066426F-462E-4D0C-B158-FB90DD365D3F}" type="parTrans" cxnId="{EBB37DC4-FA45-47BC-B044-931A38989736}">
      <dgm:prSet/>
      <dgm:spPr/>
      <dgm:t>
        <a:bodyPr/>
        <a:lstStyle/>
        <a:p>
          <a:endParaRPr lang="ru-RU"/>
        </a:p>
      </dgm:t>
    </dgm:pt>
    <dgm:pt modelId="{3314A3C6-21D0-46C3-BCBE-0CE7454FBCD4}" type="sibTrans" cxnId="{EBB37DC4-FA45-47BC-B044-931A38989736}">
      <dgm:prSet/>
      <dgm:spPr/>
      <dgm:t>
        <a:bodyPr/>
        <a:lstStyle/>
        <a:p>
          <a:endParaRPr lang="ru-RU"/>
        </a:p>
      </dgm:t>
    </dgm:pt>
    <dgm:pt modelId="{88AF654E-28A9-4820-A334-28362A890F25}">
      <dgm:prSet custT="1"/>
      <dgm:spPr>
        <a:noFill/>
      </dgm:spPr>
      <dgm:t>
        <a:bodyPr/>
        <a:lstStyle/>
        <a:p>
          <a:r>
            <a:rPr lang="ru-RU" sz="1800" dirty="0" err="1" smtClean="0">
              <a:solidFill>
                <a:srgbClr val="002060"/>
              </a:solidFill>
            </a:rPr>
            <a:t>Цифровизация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endParaRPr lang="ru-RU" sz="1800" dirty="0">
            <a:solidFill>
              <a:srgbClr val="002060"/>
            </a:solidFill>
          </a:endParaRPr>
        </a:p>
      </dgm:t>
    </dgm:pt>
    <dgm:pt modelId="{8587DD14-65E2-4832-98C3-D90163CD8CBD}" type="parTrans" cxnId="{E0D80C4A-FE70-4C20-9682-E69FDF0F6794}">
      <dgm:prSet/>
      <dgm:spPr/>
      <dgm:t>
        <a:bodyPr/>
        <a:lstStyle/>
        <a:p>
          <a:endParaRPr lang="ru-RU"/>
        </a:p>
      </dgm:t>
    </dgm:pt>
    <dgm:pt modelId="{B948ABBC-7AEF-4D9C-B190-1BE1E481970D}" type="sibTrans" cxnId="{E0D80C4A-FE70-4C20-9682-E69FDF0F6794}">
      <dgm:prSet/>
      <dgm:spPr/>
      <dgm:t>
        <a:bodyPr/>
        <a:lstStyle/>
        <a:p>
          <a:endParaRPr lang="ru-RU"/>
        </a:p>
      </dgm:t>
    </dgm:pt>
    <dgm:pt modelId="{3E65DB95-7DE9-43DF-B7A6-53A4569D0B3E}">
      <dgm:prSet phldrT="[Текст]" custT="1"/>
      <dgm:spPr>
        <a:noFill/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Изменение климата и экология</a:t>
          </a:r>
          <a:endParaRPr lang="ru-RU" sz="1800" dirty="0">
            <a:solidFill>
              <a:srgbClr val="002060"/>
            </a:solidFill>
          </a:endParaRPr>
        </a:p>
      </dgm:t>
    </dgm:pt>
    <dgm:pt modelId="{62CE2C4B-981F-438D-A65B-384966834A1D}" type="sibTrans" cxnId="{AA7BD913-6262-4530-8A93-AD14F69B507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D78FCD2-FD92-482B-8500-1DDD575B1CE7}" type="parTrans" cxnId="{AA7BD913-6262-4530-8A93-AD14F69B507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3B4B17E-39D6-45BE-8F26-B9570FCC2F71}" type="pres">
      <dgm:prSet presAssocID="{B4E1E79F-3B42-430F-B91C-405EFF65E01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224866-E1BD-43E7-AABB-4E3C7BFCDDD9}" type="pres">
      <dgm:prSet presAssocID="{1A470DB3-A624-40C4-AC50-63EC58E7526A}" presName="centerShape" presStyleLbl="node0" presStyleIdx="0" presStyleCnt="1"/>
      <dgm:spPr/>
      <dgm:t>
        <a:bodyPr/>
        <a:lstStyle/>
        <a:p>
          <a:endParaRPr lang="ru-RU"/>
        </a:p>
      </dgm:t>
    </dgm:pt>
    <dgm:pt modelId="{DE13EEDF-1084-436A-B48F-2F8CBEEE3890}" type="pres">
      <dgm:prSet presAssocID="{4066426F-462E-4D0C-B158-FB90DD365D3F}" presName="parTrans" presStyleLbl="bgSibTrans2D1" presStyleIdx="0" presStyleCnt="7" custScaleX="40332" custLinFactNeighborX="2957" custLinFactNeighborY="5717"/>
      <dgm:spPr/>
      <dgm:t>
        <a:bodyPr/>
        <a:lstStyle/>
        <a:p>
          <a:endParaRPr lang="ru-RU"/>
        </a:p>
      </dgm:t>
    </dgm:pt>
    <dgm:pt modelId="{7189ECEB-AD3E-4EE8-AED6-7A41C729E6FA}" type="pres">
      <dgm:prSet presAssocID="{08E0CA2B-388F-414B-8353-C385C58E12E6}" presName="node" presStyleLbl="node1" presStyleIdx="0" presStyleCnt="7" custScaleX="133126" custRadScaleRad="102941" custRadScaleInc="-17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81718-F7B2-4111-A537-FBA61F2378A9}" type="pres">
      <dgm:prSet presAssocID="{EB2BEEC0-E811-48B8-80AB-8D08642CDB79}" presName="parTrans" presStyleLbl="bgSibTrans2D1" presStyleIdx="1" presStyleCnt="7" custScaleX="46672" custLinFactNeighborX="2063" custLinFactNeighborY="14399"/>
      <dgm:spPr/>
      <dgm:t>
        <a:bodyPr/>
        <a:lstStyle/>
        <a:p>
          <a:endParaRPr lang="ru-RU"/>
        </a:p>
      </dgm:t>
    </dgm:pt>
    <dgm:pt modelId="{E05D2019-C34A-4E63-A1AD-AD284D22D976}" type="pres">
      <dgm:prSet presAssocID="{7E3E8EED-57F8-418D-BB00-884C8440E223}" presName="node" presStyleLbl="node1" presStyleIdx="1" presStyleCnt="7" custRadScaleRad="109198" custRadScaleInc="7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DE03D-B8BF-4194-B62F-EFB3BD1288C3}" type="pres">
      <dgm:prSet presAssocID="{BD78FCD2-FD92-482B-8500-1DDD575B1CE7}" presName="parTrans" presStyleLbl="bgSibTrans2D1" presStyleIdx="2" presStyleCnt="7" custScaleX="43129" custLinFactNeighborX="-3449" custLinFactNeighborY="17734"/>
      <dgm:spPr/>
      <dgm:t>
        <a:bodyPr/>
        <a:lstStyle/>
        <a:p>
          <a:endParaRPr lang="ru-RU"/>
        </a:p>
      </dgm:t>
    </dgm:pt>
    <dgm:pt modelId="{AE633CFC-973A-44B9-A492-7397AB44C937}" type="pres">
      <dgm:prSet presAssocID="{3E65DB95-7DE9-43DF-B7A6-53A4569D0B3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29BEC-0EF9-4644-8DB7-E22AED34E07B}" type="pres">
      <dgm:prSet presAssocID="{A32614AB-1DA8-4210-AED7-41957FB66438}" presName="parTrans" presStyleLbl="bgSibTrans2D1" presStyleIdx="3" presStyleCnt="7" custScaleX="44479" custLinFactNeighborX="-7791" custLinFactNeighborY="10906"/>
      <dgm:spPr/>
      <dgm:t>
        <a:bodyPr/>
        <a:lstStyle/>
        <a:p>
          <a:endParaRPr lang="ru-RU"/>
        </a:p>
      </dgm:t>
    </dgm:pt>
    <dgm:pt modelId="{E0B29A2D-4A4F-450C-8BD9-8B2187CA3771}" type="pres">
      <dgm:prSet presAssocID="{C7D73E2C-2753-4854-9187-6AB542ADBA96}" presName="node" presStyleLbl="node1" presStyleIdx="3" presStyleCnt="7" custScaleX="131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04408-7EBD-4BEB-8A9A-CCF4F96AC37D}" type="pres">
      <dgm:prSet presAssocID="{128273B8-E4F6-491B-809B-BEFB66FADF36}" presName="parTrans" presStyleLbl="bgSibTrans2D1" presStyleIdx="4" presStyleCnt="7" custScaleX="42999" custLinFactNeighborX="-7828" custLinFactNeighborY="9177"/>
      <dgm:spPr/>
      <dgm:t>
        <a:bodyPr/>
        <a:lstStyle/>
        <a:p>
          <a:endParaRPr lang="ru-RU"/>
        </a:p>
      </dgm:t>
    </dgm:pt>
    <dgm:pt modelId="{A2621902-33CA-46F4-950A-5319AC6D5682}" type="pres">
      <dgm:prSet presAssocID="{750E8ACC-4A33-4B28-92C7-483EEC86E121}" presName="node" presStyleLbl="node1" presStyleIdx="4" presStyleCnt="7" custScaleX="140267" custRadScaleRad="114410" custRadScaleInc="19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6FF9F-4648-4534-816C-6A5D87D41291}" type="pres">
      <dgm:prSet presAssocID="{007EA43D-C165-4318-9CE8-78E93B3C20E5}" presName="parTrans" presStyleLbl="bgSibTrans2D1" presStyleIdx="5" presStyleCnt="7" custScaleX="41504" custLinFactNeighborX="-8819" custLinFactNeighborY="6786"/>
      <dgm:spPr/>
      <dgm:t>
        <a:bodyPr/>
        <a:lstStyle/>
        <a:p>
          <a:endParaRPr lang="ru-RU"/>
        </a:p>
      </dgm:t>
    </dgm:pt>
    <dgm:pt modelId="{0EB75447-5B35-4B91-B8D8-7EDBC6BA417A}" type="pres">
      <dgm:prSet presAssocID="{501C3DAE-8549-494B-B4B0-D7B902D4A24D}" presName="node" presStyleLbl="node1" presStyleIdx="5" presStyleCnt="7" custScaleX="147532" custRadScaleRad="95753" custRadScaleInc="18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99CFA-F396-454A-8746-BFFE18D7C850}" type="pres">
      <dgm:prSet presAssocID="{8587DD14-65E2-4832-98C3-D90163CD8CBD}" presName="parTrans" presStyleLbl="bgSibTrans2D1" presStyleIdx="6" presStyleCnt="7" custScaleX="41729" custLinFactNeighborX="-7883" custLinFactNeighborY="1906"/>
      <dgm:spPr/>
      <dgm:t>
        <a:bodyPr/>
        <a:lstStyle/>
        <a:p>
          <a:endParaRPr lang="ru-RU"/>
        </a:p>
      </dgm:t>
    </dgm:pt>
    <dgm:pt modelId="{7E666999-01A6-472B-A89A-E31807E996EC}" type="pres">
      <dgm:prSet presAssocID="{88AF654E-28A9-4820-A334-28362A890F2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519714-392F-407B-92D0-BA7A5333EB77}" type="presOf" srcId="{4066426F-462E-4D0C-B158-FB90DD365D3F}" destId="{DE13EEDF-1084-436A-B48F-2F8CBEEE3890}" srcOrd="0" destOrd="0" presId="urn:microsoft.com/office/officeart/2005/8/layout/radial4"/>
    <dgm:cxn modelId="{B5AE382C-0F37-4C1D-BD70-EFAEF3CA40F7}" srcId="{B4E1E79F-3B42-430F-B91C-405EFF65E010}" destId="{1A470DB3-A624-40C4-AC50-63EC58E7526A}" srcOrd="0" destOrd="0" parTransId="{87A3F230-B57E-428D-A4AA-AA4B8EB40B40}" sibTransId="{32176B65-0292-44A7-85DF-F94FD27BED1A}"/>
    <dgm:cxn modelId="{878BABD7-6B37-4669-BE04-48ED01214E9C}" type="presOf" srcId="{B4E1E79F-3B42-430F-B91C-405EFF65E010}" destId="{03B4B17E-39D6-45BE-8F26-B9570FCC2F71}" srcOrd="0" destOrd="0" presId="urn:microsoft.com/office/officeart/2005/8/layout/radial4"/>
    <dgm:cxn modelId="{A23307F4-C814-4D7A-B20C-CCEB38F29633}" type="presOf" srcId="{1A470DB3-A624-40C4-AC50-63EC58E7526A}" destId="{AD224866-E1BD-43E7-AABB-4E3C7BFCDDD9}" srcOrd="0" destOrd="0" presId="urn:microsoft.com/office/officeart/2005/8/layout/radial4"/>
    <dgm:cxn modelId="{E0D80C4A-FE70-4C20-9682-E69FDF0F6794}" srcId="{1A470DB3-A624-40C4-AC50-63EC58E7526A}" destId="{88AF654E-28A9-4820-A334-28362A890F25}" srcOrd="6" destOrd="0" parTransId="{8587DD14-65E2-4832-98C3-D90163CD8CBD}" sibTransId="{B948ABBC-7AEF-4D9C-B190-1BE1E481970D}"/>
    <dgm:cxn modelId="{10C1890C-BB50-471A-9EB8-3171F8A504AF}" srcId="{1A470DB3-A624-40C4-AC50-63EC58E7526A}" destId="{750E8ACC-4A33-4B28-92C7-483EEC86E121}" srcOrd="4" destOrd="0" parTransId="{128273B8-E4F6-491B-809B-BEFB66FADF36}" sibTransId="{E9F90DFC-0DCF-471E-A2E4-368071951A3F}"/>
    <dgm:cxn modelId="{7AFD9997-34DF-4487-B049-3C23B38FCE96}" type="presOf" srcId="{A32614AB-1DA8-4210-AED7-41957FB66438}" destId="{6A929BEC-0EF9-4644-8DB7-E22AED34E07B}" srcOrd="0" destOrd="0" presId="urn:microsoft.com/office/officeart/2005/8/layout/radial4"/>
    <dgm:cxn modelId="{3F586551-508E-46E2-BADB-5702E082519B}" srcId="{1A470DB3-A624-40C4-AC50-63EC58E7526A}" destId="{501C3DAE-8549-494B-B4B0-D7B902D4A24D}" srcOrd="5" destOrd="0" parTransId="{007EA43D-C165-4318-9CE8-78E93B3C20E5}" sibTransId="{174AEEF6-9635-43B2-9FD7-DFA5DB80838B}"/>
    <dgm:cxn modelId="{AA7BD913-6262-4530-8A93-AD14F69B507A}" srcId="{1A470DB3-A624-40C4-AC50-63EC58E7526A}" destId="{3E65DB95-7DE9-43DF-B7A6-53A4569D0B3E}" srcOrd="2" destOrd="0" parTransId="{BD78FCD2-FD92-482B-8500-1DDD575B1CE7}" sibTransId="{62CE2C4B-981F-438D-A65B-384966834A1D}"/>
    <dgm:cxn modelId="{0B1EC997-0889-4C34-9EF1-2907D8EE85AA}" type="presOf" srcId="{128273B8-E4F6-491B-809B-BEFB66FADF36}" destId="{E6E04408-7EBD-4BEB-8A9A-CCF4F96AC37D}" srcOrd="0" destOrd="0" presId="urn:microsoft.com/office/officeart/2005/8/layout/radial4"/>
    <dgm:cxn modelId="{0636CA0B-EAFB-426B-B03D-70BF9D6C61F3}" type="presOf" srcId="{C7D73E2C-2753-4854-9187-6AB542ADBA96}" destId="{E0B29A2D-4A4F-450C-8BD9-8B2187CA3771}" srcOrd="0" destOrd="0" presId="urn:microsoft.com/office/officeart/2005/8/layout/radial4"/>
    <dgm:cxn modelId="{E2FC9F3C-6A7A-4CCD-BA19-BD4485771BFD}" srcId="{1A470DB3-A624-40C4-AC50-63EC58E7526A}" destId="{7E3E8EED-57F8-418D-BB00-884C8440E223}" srcOrd="1" destOrd="0" parTransId="{EB2BEEC0-E811-48B8-80AB-8D08642CDB79}" sibTransId="{9D7D7C31-7A1F-4178-A814-F604A0B36C90}"/>
    <dgm:cxn modelId="{B646049B-921C-430E-801C-367F15F107AB}" type="presOf" srcId="{EB2BEEC0-E811-48B8-80AB-8D08642CDB79}" destId="{6B181718-F7B2-4111-A537-FBA61F2378A9}" srcOrd="0" destOrd="0" presId="urn:microsoft.com/office/officeart/2005/8/layout/radial4"/>
    <dgm:cxn modelId="{66933420-CB83-4D67-886D-EDC28657F797}" type="presOf" srcId="{BD78FCD2-FD92-482B-8500-1DDD575B1CE7}" destId="{481DE03D-B8BF-4194-B62F-EFB3BD1288C3}" srcOrd="0" destOrd="0" presId="urn:microsoft.com/office/officeart/2005/8/layout/radial4"/>
    <dgm:cxn modelId="{5CE4E8FD-9B26-48E1-97F8-37798136C864}" type="presOf" srcId="{007EA43D-C165-4318-9CE8-78E93B3C20E5}" destId="{30F6FF9F-4648-4534-816C-6A5D87D41291}" srcOrd="0" destOrd="0" presId="urn:microsoft.com/office/officeart/2005/8/layout/radial4"/>
    <dgm:cxn modelId="{369C308D-4F88-4027-B6C3-D3D4D7B40B13}" type="presOf" srcId="{08E0CA2B-388F-414B-8353-C385C58E12E6}" destId="{7189ECEB-AD3E-4EE8-AED6-7A41C729E6FA}" srcOrd="0" destOrd="0" presId="urn:microsoft.com/office/officeart/2005/8/layout/radial4"/>
    <dgm:cxn modelId="{C15A103E-0EA7-4324-818B-3BF9235334D0}" srcId="{1A470DB3-A624-40C4-AC50-63EC58E7526A}" destId="{C7D73E2C-2753-4854-9187-6AB542ADBA96}" srcOrd="3" destOrd="0" parTransId="{A32614AB-1DA8-4210-AED7-41957FB66438}" sibTransId="{B8A699BC-25D1-44AE-B18E-CA23A29C3442}"/>
    <dgm:cxn modelId="{008A9029-9356-469A-9AD2-4D57C3A31DD0}" type="presOf" srcId="{8587DD14-65E2-4832-98C3-D90163CD8CBD}" destId="{62799CFA-F396-454A-8746-BFFE18D7C850}" srcOrd="0" destOrd="0" presId="urn:microsoft.com/office/officeart/2005/8/layout/radial4"/>
    <dgm:cxn modelId="{A793E842-C985-48AB-8C6E-94FE1E48D59E}" type="presOf" srcId="{88AF654E-28A9-4820-A334-28362A890F25}" destId="{7E666999-01A6-472B-A89A-E31807E996EC}" srcOrd="0" destOrd="0" presId="urn:microsoft.com/office/officeart/2005/8/layout/radial4"/>
    <dgm:cxn modelId="{87CBC096-8F56-49AD-BC43-714BAB389BBE}" type="presOf" srcId="{750E8ACC-4A33-4B28-92C7-483EEC86E121}" destId="{A2621902-33CA-46F4-950A-5319AC6D5682}" srcOrd="0" destOrd="0" presId="urn:microsoft.com/office/officeart/2005/8/layout/radial4"/>
    <dgm:cxn modelId="{462ED09D-FFE2-47F0-B686-7CEB14018979}" type="presOf" srcId="{7E3E8EED-57F8-418D-BB00-884C8440E223}" destId="{E05D2019-C34A-4E63-A1AD-AD284D22D976}" srcOrd="0" destOrd="0" presId="urn:microsoft.com/office/officeart/2005/8/layout/radial4"/>
    <dgm:cxn modelId="{2DFC790D-475C-429A-B5AE-24C79E08B459}" srcId="{B4E1E79F-3B42-430F-B91C-405EFF65E010}" destId="{AAF822EC-5B60-47AA-BDE1-CA74A2F7AE2D}" srcOrd="1" destOrd="0" parTransId="{A76839DB-6404-472C-BF11-3A0B0BB421A4}" sibTransId="{AED9CB36-1605-4B18-BE6D-86A6A592AB9F}"/>
    <dgm:cxn modelId="{EBB37DC4-FA45-47BC-B044-931A38989736}" srcId="{1A470DB3-A624-40C4-AC50-63EC58E7526A}" destId="{08E0CA2B-388F-414B-8353-C385C58E12E6}" srcOrd="0" destOrd="0" parTransId="{4066426F-462E-4D0C-B158-FB90DD365D3F}" sibTransId="{3314A3C6-21D0-46C3-BCBE-0CE7454FBCD4}"/>
    <dgm:cxn modelId="{D94FFD76-1C5D-4F20-8DA0-6752E5E0FC56}" type="presOf" srcId="{3E65DB95-7DE9-43DF-B7A6-53A4569D0B3E}" destId="{AE633CFC-973A-44B9-A492-7397AB44C937}" srcOrd="0" destOrd="0" presId="urn:microsoft.com/office/officeart/2005/8/layout/radial4"/>
    <dgm:cxn modelId="{C3161595-6599-4D2A-BEC1-D891BDFDEA07}" type="presOf" srcId="{501C3DAE-8549-494B-B4B0-D7B902D4A24D}" destId="{0EB75447-5B35-4B91-B8D8-7EDBC6BA417A}" srcOrd="0" destOrd="0" presId="urn:microsoft.com/office/officeart/2005/8/layout/radial4"/>
    <dgm:cxn modelId="{017D52EF-7C71-44EC-A0DF-F320B9B99441}" type="presParOf" srcId="{03B4B17E-39D6-45BE-8F26-B9570FCC2F71}" destId="{AD224866-E1BD-43E7-AABB-4E3C7BFCDDD9}" srcOrd="0" destOrd="0" presId="urn:microsoft.com/office/officeart/2005/8/layout/radial4"/>
    <dgm:cxn modelId="{0212D200-8C88-45B5-A40B-36EE12D6561F}" type="presParOf" srcId="{03B4B17E-39D6-45BE-8F26-B9570FCC2F71}" destId="{DE13EEDF-1084-436A-B48F-2F8CBEEE3890}" srcOrd="1" destOrd="0" presId="urn:microsoft.com/office/officeart/2005/8/layout/radial4"/>
    <dgm:cxn modelId="{3715CC8A-F225-47FC-B962-02A8166092BA}" type="presParOf" srcId="{03B4B17E-39D6-45BE-8F26-B9570FCC2F71}" destId="{7189ECEB-AD3E-4EE8-AED6-7A41C729E6FA}" srcOrd="2" destOrd="0" presId="urn:microsoft.com/office/officeart/2005/8/layout/radial4"/>
    <dgm:cxn modelId="{D9D6D367-C504-4F06-9C93-F4FED3D85671}" type="presParOf" srcId="{03B4B17E-39D6-45BE-8F26-B9570FCC2F71}" destId="{6B181718-F7B2-4111-A537-FBA61F2378A9}" srcOrd="3" destOrd="0" presId="urn:microsoft.com/office/officeart/2005/8/layout/radial4"/>
    <dgm:cxn modelId="{51FBF72B-08CF-4786-B251-12107D68A05E}" type="presParOf" srcId="{03B4B17E-39D6-45BE-8F26-B9570FCC2F71}" destId="{E05D2019-C34A-4E63-A1AD-AD284D22D976}" srcOrd="4" destOrd="0" presId="urn:microsoft.com/office/officeart/2005/8/layout/radial4"/>
    <dgm:cxn modelId="{B06199FA-9DAE-4CAC-BB09-1C1866AED01A}" type="presParOf" srcId="{03B4B17E-39D6-45BE-8F26-B9570FCC2F71}" destId="{481DE03D-B8BF-4194-B62F-EFB3BD1288C3}" srcOrd="5" destOrd="0" presId="urn:microsoft.com/office/officeart/2005/8/layout/radial4"/>
    <dgm:cxn modelId="{E9614EEA-23E8-4ADF-A8DE-D0F0A7985ACE}" type="presParOf" srcId="{03B4B17E-39D6-45BE-8F26-B9570FCC2F71}" destId="{AE633CFC-973A-44B9-A492-7397AB44C937}" srcOrd="6" destOrd="0" presId="urn:microsoft.com/office/officeart/2005/8/layout/radial4"/>
    <dgm:cxn modelId="{C7A4346F-44E3-4A73-95ED-0D2DEAE06E9D}" type="presParOf" srcId="{03B4B17E-39D6-45BE-8F26-B9570FCC2F71}" destId="{6A929BEC-0EF9-4644-8DB7-E22AED34E07B}" srcOrd="7" destOrd="0" presId="urn:microsoft.com/office/officeart/2005/8/layout/radial4"/>
    <dgm:cxn modelId="{E27992FE-C09F-4A3F-B94A-E3C7AA0576DB}" type="presParOf" srcId="{03B4B17E-39D6-45BE-8F26-B9570FCC2F71}" destId="{E0B29A2D-4A4F-450C-8BD9-8B2187CA3771}" srcOrd="8" destOrd="0" presId="urn:microsoft.com/office/officeart/2005/8/layout/radial4"/>
    <dgm:cxn modelId="{4ABECD8F-5C60-4614-BEE7-329FE91ADB7E}" type="presParOf" srcId="{03B4B17E-39D6-45BE-8F26-B9570FCC2F71}" destId="{E6E04408-7EBD-4BEB-8A9A-CCF4F96AC37D}" srcOrd="9" destOrd="0" presId="urn:microsoft.com/office/officeart/2005/8/layout/radial4"/>
    <dgm:cxn modelId="{92F245C0-D155-46EB-9FEB-08A858B51A75}" type="presParOf" srcId="{03B4B17E-39D6-45BE-8F26-B9570FCC2F71}" destId="{A2621902-33CA-46F4-950A-5319AC6D5682}" srcOrd="10" destOrd="0" presId="urn:microsoft.com/office/officeart/2005/8/layout/radial4"/>
    <dgm:cxn modelId="{CDC6048B-067B-49DE-BBA1-3C99966424A3}" type="presParOf" srcId="{03B4B17E-39D6-45BE-8F26-B9570FCC2F71}" destId="{30F6FF9F-4648-4534-816C-6A5D87D41291}" srcOrd="11" destOrd="0" presId="urn:microsoft.com/office/officeart/2005/8/layout/radial4"/>
    <dgm:cxn modelId="{20D9041A-24A5-4597-846A-413923E77823}" type="presParOf" srcId="{03B4B17E-39D6-45BE-8F26-B9570FCC2F71}" destId="{0EB75447-5B35-4B91-B8D8-7EDBC6BA417A}" srcOrd="12" destOrd="0" presId="urn:microsoft.com/office/officeart/2005/8/layout/radial4"/>
    <dgm:cxn modelId="{8A484BAE-7E58-450D-AFE6-C207821FFBCD}" type="presParOf" srcId="{03B4B17E-39D6-45BE-8F26-B9570FCC2F71}" destId="{62799CFA-F396-454A-8746-BFFE18D7C850}" srcOrd="13" destOrd="0" presId="urn:microsoft.com/office/officeart/2005/8/layout/radial4"/>
    <dgm:cxn modelId="{493B1D66-491D-4D3F-AA8F-6EBC720AB818}" type="presParOf" srcId="{03B4B17E-39D6-45BE-8F26-B9570FCC2F71}" destId="{7E666999-01A6-472B-A89A-E31807E996EC}" srcOrd="14" destOrd="0" presId="urn:microsoft.com/office/officeart/2005/8/layout/radial4"/>
  </dgm:cxnLst>
  <dgm:bg>
    <a:noFill/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58F24-6393-4B37-A992-E1623BB9B2BD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5FD8E8B-ECA6-46C5-825C-ADD713D81C4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Профессиональный стандарт </a:t>
          </a:r>
        </a:p>
        <a:p>
          <a:r>
            <a:rPr lang="ru-RU" b="0" dirty="0" smtClean="0">
              <a:solidFill>
                <a:srgbClr val="002060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rPr>
            <a:t>профессиональные компетенции</a:t>
          </a:r>
          <a:endParaRPr lang="ru-RU" dirty="0"/>
        </a:p>
      </dgm:t>
    </dgm:pt>
    <dgm:pt modelId="{1EF09C67-986F-4BA2-88B2-B40F859AB972}" type="parTrans" cxnId="{B392C803-7D8F-4F56-816B-8702283BEDCF}">
      <dgm:prSet/>
      <dgm:spPr/>
      <dgm:t>
        <a:bodyPr/>
        <a:lstStyle/>
        <a:p>
          <a:endParaRPr lang="ru-RU"/>
        </a:p>
      </dgm:t>
    </dgm:pt>
    <dgm:pt modelId="{CDAB1099-FA81-4623-945F-F816E044F12E}" type="sibTrans" cxnId="{B392C803-7D8F-4F56-816B-8702283BEDCF}">
      <dgm:prSet/>
      <dgm:spPr/>
      <dgm:t>
        <a:bodyPr/>
        <a:lstStyle/>
        <a:p>
          <a:endParaRPr lang="ru-RU"/>
        </a:p>
      </dgm:t>
    </dgm:pt>
    <dgm:pt modelId="{D6FE5915-DA2B-4F16-B89C-BEB2BB44FCFF}">
      <dgm:prSet phldrT="[Текст]"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</a:rPr>
            <a:t>Обучение для достижения компетенций</a:t>
          </a:r>
          <a:endParaRPr lang="ru-RU" dirty="0"/>
        </a:p>
      </dgm:t>
    </dgm:pt>
    <dgm:pt modelId="{A253D954-E19E-4DD7-B6CC-8EC6EC91DA72}" type="parTrans" cxnId="{A0AAD3F5-FA81-469C-8438-C0A3B6D65CC6}">
      <dgm:prSet/>
      <dgm:spPr/>
      <dgm:t>
        <a:bodyPr/>
        <a:lstStyle/>
        <a:p>
          <a:endParaRPr lang="ru-RU"/>
        </a:p>
      </dgm:t>
    </dgm:pt>
    <dgm:pt modelId="{F1850EE3-2419-4E2B-A45F-D11CD8F23BAD}" type="sibTrans" cxnId="{A0AAD3F5-FA81-469C-8438-C0A3B6D65CC6}">
      <dgm:prSet/>
      <dgm:spPr/>
      <dgm:t>
        <a:bodyPr/>
        <a:lstStyle/>
        <a:p>
          <a:endParaRPr lang="ru-RU"/>
        </a:p>
      </dgm:t>
    </dgm:pt>
    <dgm:pt modelId="{1D08C774-9901-477D-8DF2-3D12518C3B9E}">
      <dgm:prSet phldrT="[Текст]"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rPr>
            <a:t>Оценка компетенций</a:t>
          </a:r>
          <a:endParaRPr lang="ru-RU" dirty="0"/>
        </a:p>
      </dgm:t>
    </dgm:pt>
    <dgm:pt modelId="{8456FB0F-F1E4-49CB-8214-58DF0C9DBE1D}" type="parTrans" cxnId="{9411A277-A9AF-4E8E-9037-033F2878FFA7}">
      <dgm:prSet/>
      <dgm:spPr/>
      <dgm:t>
        <a:bodyPr/>
        <a:lstStyle/>
        <a:p>
          <a:endParaRPr lang="ru-RU"/>
        </a:p>
      </dgm:t>
    </dgm:pt>
    <dgm:pt modelId="{4675B4AB-5E9F-4123-BFF8-1BE23F55273D}" type="sibTrans" cxnId="{9411A277-A9AF-4E8E-9037-033F2878FFA7}">
      <dgm:prSet/>
      <dgm:spPr/>
      <dgm:t>
        <a:bodyPr/>
        <a:lstStyle/>
        <a:p>
          <a:endParaRPr lang="ru-RU"/>
        </a:p>
      </dgm:t>
    </dgm:pt>
    <dgm:pt modelId="{A67CAC9D-F050-454B-B733-3ADACFEE2BB4}" type="pres">
      <dgm:prSet presAssocID="{F0B58F24-6393-4B37-A992-E1623BB9B2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E7A165-F520-4FA4-8450-80B762335C0A}" type="pres">
      <dgm:prSet presAssocID="{F0B58F24-6393-4B37-A992-E1623BB9B2BD}" presName="cycle" presStyleCnt="0"/>
      <dgm:spPr/>
    </dgm:pt>
    <dgm:pt modelId="{3248B42A-3039-437E-A691-DFFC9C89730D}" type="pres">
      <dgm:prSet presAssocID="{15FD8E8B-ECA6-46C5-825C-ADD713D81C4A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78670-805D-4A55-B72D-54FFACD3A078}" type="pres">
      <dgm:prSet presAssocID="{CDAB1099-FA81-4623-945F-F816E044F12E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21EBCFB-6989-4398-845A-2CD96908197B}" type="pres">
      <dgm:prSet presAssocID="{D6FE5915-DA2B-4F16-B89C-BEB2BB44FCFF}" presName="nodeFollowingNodes" presStyleLbl="node1" presStyleIdx="1" presStyleCnt="3" custRadScaleRad="134864" custRadScaleInc="-9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4C8DB-6011-43B3-94E1-7207E2AD60A9}" type="pres">
      <dgm:prSet presAssocID="{1D08C774-9901-477D-8DF2-3D12518C3B9E}" presName="nodeFollowingNodes" presStyleLbl="node1" presStyleIdx="2" presStyleCnt="3" custRadScaleRad="132704" custRadScaleInc="8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262D40-CD06-436A-B618-4C785B6DE0DB}" type="presOf" srcId="{CDAB1099-FA81-4623-945F-F816E044F12E}" destId="{DAF78670-805D-4A55-B72D-54FFACD3A078}" srcOrd="0" destOrd="0" presId="urn:microsoft.com/office/officeart/2005/8/layout/cycle3"/>
    <dgm:cxn modelId="{48C791D1-61E8-456F-883B-9DD6F1AE1E3E}" type="presOf" srcId="{1D08C774-9901-477D-8DF2-3D12518C3B9E}" destId="{1974C8DB-6011-43B3-94E1-7207E2AD60A9}" srcOrd="0" destOrd="0" presId="urn:microsoft.com/office/officeart/2005/8/layout/cycle3"/>
    <dgm:cxn modelId="{D1899230-8A15-42C4-820B-7334751EC887}" type="presOf" srcId="{15FD8E8B-ECA6-46C5-825C-ADD713D81C4A}" destId="{3248B42A-3039-437E-A691-DFFC9C89730D}" srcOrd="0" destOrd="0" presId="urn:microsoft.com/office/officeart/2005/8/layout/cycle3"/>
    <dgm:cxn modelId="{905A068F-C1DB-491A-BA55-242A83186F68}" type="presOf" srcId="{F0B58F24-6393-4B37-A992-E1623BB9B2BD}" destId="{A67CAC9D-F050-454B-B733-3ADACFEE2BB4}" srcOrd="0" destOrd="0" presId="urn:microsoft.com/office/officeart/2005/8/layout/cycle3"/>
    <dgm:cxn modelId="{9411A277-A9AF-4E8E-9037-033F2878FFA7}" srcId="{F0B58F24-6393-4B37-A992-E1623BB9B2BD}" destId="{1D08C774-9901-477D-8DF2-3D12518C3B9E}" srcOrd="2" destOrd="0" parTransId="{8456FB0F-F1E4-49CB-8214-58DF0C9DBE1D}" sibTransId="{4675B4AB-5E9F-4123-BFF8-1BE23F55273D}"/>
    <dgm:cxn modelId="{B392C803-7D8F-4F56-816B-8702283BEDCF}" srcId="{F0B58F24-6393-4B37-A992-E1623BB9B2BD}" destId="{15FD8E8B-ECA6-46C5-825C-ADD713D81C4A}" srcOrd="0" destOrd="0" parTransId="{1EF09C67-986F-4BA2-88B2-B40F859AB972}" sibTransId="{CDAB1099-FA81-4623-945F-F816E044F12E}"/>
    <dgm:cxn modelId="{B874ABBD-DC49-482C-AABE-5A9E37B819B7}" type="presOf" srcId="{D6FE5915-DA2B-4F16-B89C-BEB2BB44FCFF}" destId="{C21EBCFB-6989-4398-845A-2CD96908197B}" srcOrd="0" destOrd="0" presId="urn:microsoft.com/office/officeart/2005/8/layout/cycle3"/>
    <dgm:cxn modelId="{A0AAD3F5-FA81-469C-8438-C0A3B6D65CC6}" srcId="{F0B58F24-6393-4B37-A992-E1623BB9B2BD}" destId="{D6FE5915-DA2B-4F16-B89C-BEB2BB44FCFF}" srcOrd="1" destOrd="0" parTransId="{A253D954-E19E-4DD7-B6CC-8EC6EC91DA72}" sibTransId="{F1850EE3-2419-4E2B-A45F-D11CD8F23BAD}"/>
    <dgm:cxn modelId="{44543683-9553-4E05-8AB7-C7EBCB6DAA05}" type="presParOf" srcId="{A67CAC9D-F050-454B-B733-3ADACFEE2BB4}" destId="{F3E7A165-F520-4FA4-8450-80B762335C0A}" srcOrd="0" destOrd="0" presId="urn:microsoft.com/office/officeart/2005/8/layout/cycle3"/>
    <dgm:cxn modelId="{A64E1E57-E11F-4ED8-9FF8-E309ED8B4A28}" type="presParOf" srcId="{F3E7A165-F520-4FA4-8450-80B762335C0A}" destId="{3248B42A-3039-437E-A691-DFFC9C89730D}" srcOrd="0" destOrd="0" presId="urn:microsoft.com/office/officeart/2005/8/layout/cycle3"/>
    <dgm:cxn modelId="{7E617994-B6CB-4ACF-860D-61A4D75F7CC6}" type="presParOf" srcId="{F3E7A165-F520-4FA4-8450-80B762335C0A}" destId="{DAF78670-805D-4A55-B72D-54FFACD3A078}" srcOrd="1" destOrd="0" presId="urn:microsoft.com/office/officeart/2005/8/layout/cycle3"/>
    <dgm:cxn modelId="{A67FDA5F-7A4F-438D-9EB7-29F1D55B1A8E}" type="presParOf" srcId="{F3E7A165-F520-4FA4-8450-80B762335C0A}" destId="{C21EBCFB-6989-4398-845A-2CD96908197B}" srcOrd="2" destOrd="0" presId="urn:microsoft.com/office/officeart/2005/8/layout/cycle3"/>
    <dgm:cxn modelId="{3244FA85-008B-4BAF-9C3C-B6D1C52AC026}" type="presParOf" srcId="{F3E7A165-F520-4FA4-8450-80B762335C0A}" destId="{1974C8DB-6011-43B3-94E1-7207E2AD60A9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243713-E521-4689-AEB6-16A92299B8A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E4901937-5C58-44A2-A55E-C2068945F540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работы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3D8F50-19F4-476D-B2D1-9ABCDABFA451}" type="parTrans" cxnId="{37F6E567-9A49-4DF0-8DA3-FB21AC7E2284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13186-158F-4A78-91BB-9B5C2AEC87AB}" type="sibTrans" cxnId="{37F6E567-9A49-4DF0-8DA3-FB21AC7E2284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8DBF75-2168-49B4-B620-9B6A9ECCFC21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критерии выполнения</a:t>
          </a:r>
        </a:p>
        <a:p>
          <a:r>
            <a:rPr lang="ru-RU" sz="13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необходимо выполнить трудовую функцию 1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F3AFA6-CBAA-4619-A5D6-E380DF797E0B}" type="parTrans" cxnId="{8038516A-ABBC-4727-90F9-C54A2B529CE4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C7FFFB-0DF4-4E72-898E-C6011F5014FD}" type="sibTrans" cxnId="{8038516A-ABBC-4727-90F9-C54A2B529CE4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DC1DA7-D6A6-436C-80EC-054450FBB612}">
      <dgm:prSet phldrT="[Текст]"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3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E2CC97-A2FC-4EFD-B439-B2E660D74CA5}" type="parTrans" cxnId="{E85A306E-A862-45AA-A1A0-1AEABED87F0E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67FF34-83B3-49BE-8511-DB3B54D28C31}" type="sibTrans" cxnId="{E85A306E-A862-45AA-A1A0-1AEABED87F0E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874619-AD38-4DDB-9127-E22298146B4E}">
      <dgm:prSet phldrT="[Текст]"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5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858771-5594-4B7E-A815-8BD3ABE9ABDA}" type="parTrans" cxnId="{CC1C4222-D8EB-405D-BF87-860913C99D62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A97FE-6114-4D2A-8F32-A2BFC40CABB9}" type="sibTrans" cxnId="{CC1C4222-D8EB-405D-BF87-860913C99D62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C53D7B-E113-47D1-AF52-F478A96497B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Обобщенная трудовая функция </a:t>
          </a:r>
          <a:r>
            <a:rPr lang="ru-RU" sz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(задача 1)</a:t>
          </a:r>
        </a:p>
        <a:p>
          <a:pPr marL="0" marR="0" lvl="0" indent="0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сделать для достижения поставленной цели работы</a:t>
          </a:r>
          <a:r>
            <a:rPr lang="ru-RU" sz="9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  <a:p>
          <a:pPr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EBF22B-1EC1-4B6F-A601-84FCE8B07B80}" type="parTrans" cxnId="{23654A13-8BC8-40DB-94DC-511EE7C8E961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C3E3F-AAF1-42A6-99B0-DA1CE3E739A6}" type="sibTrans" cxnId="{23654A13-8BC8-40DB-94DC-511EE7C8E961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3E68B0-3C49-4B0F-9E0F-BB13D85C46C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1 </a:t>
          </a:r>
          <a:r>
            <a:rPr lang="ru-RU" sz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(подзадача 1)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сделать, чтобы выполнить обобщенную трудовую функцию 1</a:t>
          </a:r>
        </a:p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964FC-220C-472D-802B-9C82AFA2538C}" type="parTrans" cxnId="{107C480A-2530-4A23-AA84-8993C365E538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79275-3262-404E-AD12-9EACA2180D68}" type="sibTrans" cxnId="{107C480A-2530-4A23-AA84-8993C365E538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970CAA-CA2F-43B5-BB10-823865108D11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4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9CF630-BC97-46FB-8B55-4B1CBF6DC0FE}" type="parTrans" cxnId="{BFAE4825-D35D-4B82-92B3-C1777887BE59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060EAE-D01B-4AB8-A852-A07547437AF8}" type="sibTrans" cxnId="{BFAE4825-D35D-4B82-92B3-C1777887BE59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D3CDAD-98D5-42F5-89AF-4DBC2D776AD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Обобщенная трудовая функция 3 (задача 3)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2C6D51-F949-4E36-9F35-70EC7D4CBDBB}" type="parTrans" cxnId="{1CC7F2C5-3C59-4C6F-9266-A047FF0CAC62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931C88-C05B-4278-A5E0-4D2486FED0C5}" type="sibTrans" cxnId="{1CC7F2C5-3C59-4C6F-9266-A047FF0CAC62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FE63DE-06CB-4BD8-9BEA-7E313BD6F44F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необходимые умения</a:t>
          </a:r>
          <a:endParaRPr lang="en-US" sz="13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уметь делать, чтобы выполнить трудовую функцию 2 </a:t>
          </a:r>
        </a:p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CB9C06-7261-4861-8F40-EFD21378E870}" type="parTrans" cxnId="{CE3FDE2B-A1F4-47AE-8252-CC7F69D6A765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3C96B7-346C-42CB-9EE6-424A661ADB93}" type="sibTrans" cxnId="{CE3FDE2B-A1F4-47AE-8252-CC7F69D6A765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49CF2C-C72B-4750-9C9F-76D72E7AE78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необходимые знания</a:t>
          </a:r>
          <a:endParaRPr lang="en-US" sz="13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знать, чтобы выполнить трудовую функцию 1</a:t>
          </a:r>
        </a:p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29306-7E13-4F0D-AD6F-6B59A32EE9FA}" type="parTrans" cxnId="{1E0BE4E9-2896-4DF5-9859-6A84B7451BF4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BFDA6-74D7-4FB2-8502-A22B11A104A7}" type="sibTrans" cxnId="{1E0BE4E9-2896-4DF5-9859-6A84B7451BF4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0B9AD5-603D-4F9A-A30C-113FAFFC8B3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рабочая среда</a:t>
          </a:r>
          <a:endParaRPr lang="en-US" sz="13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какие условия и какие ресурсы необходимы для выполнения трудовой функции 1</a:t>
          </a:r>
        </a:p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0602A6-3787-4F40-A1A3-AD1EDFD4F62E}" type="parTrans" cxnId="{654AEAD8-1CF9-4A5D-B97F-1BB94BD94F1D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A8C739-7921-40A8-9E56-F2AE44EEF2A0}" type="sibTrans" cxnId="{654AEAD8-1CF9-4A5D-B97F-1BB94BD94F1D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B239B4-01B8-4499-B92D-44B6DF3EBB0E}">
      <dgm:prSet custT="1"/>
      <dgm:spPr/>
      <dgm:t>
        <a:bodyPr/>
        <a:lstStyle/>
        <a:p>
          <a:r>
            <a: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2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(подзадача 2) </a:t>
          </a:r>
          <a:endParaRPr lang="ru-RU" sz="1200" dirty="0">
            <a:solidFill>
              <a:schemeClr val="tx1"/>
            </a:solidFill>
          </a:endParaRPr>
        </a:p>
      </dgm:t>
    </dgm:pt>
    <dgm:pt modelId="{70E70A4B-F0E7-4F9D-BF32-B14CB32A9724}" type="parTrans" cxnId="{CF572EB2-D91C-46A4-A9FA-43D85A9EC2C0}">
      <dgm:prSet/>
      <dgm:spPr/>
      <dgm:t>
        <a:bodyPr/>
        <a:lstStyle/>
        <a:p>
          <a:endParaRPr lang="ru-RU"/>
        </a:p>
      </dgm:t>
    </dgm:pt>
    <dgm:pt modelId="{CE8C78FF-3F6F-4D4C-B765-5236333EF36F}" type="sibTrans" cxnId="{CF572EB2-D91C-46A4-A9FA-43D85A9EC2C0}">
      <dgm:prSet/>
      <dgm:spPr/>
      <dgm:t>
        <a:bodyPr/>
        <a:lstStyle/>
        <a:p>
          <a:endParaRPr lang="ru-RU"/>
        </a:p>
      </dgm:t>
    </dgm:pt>
    <dgm:pt modelId="{610D7480-A3A2-4E54-9B1E-9E34C7A09C42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Обобщенная трудовая функция 2 (задача2)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C3310-C90E-42C4-8F38-78444B641DF3}" type="sibTrans" cxnId="{24C407A6-0A81-4C9E-8B51-0103DE0ABFB2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28FFCA-941F-410A-AA1B-2B8A460E9FBC}" type="parTrans" cxnId="{24C407A6-0A81-4C9E-8B51-0103DE0ABFB2}">
      <dgm:prSet/>
      <dgm:spPr/>
      <dgm:t>
        <a:bodyPr/>
        <a:lstStyle/>
        <a:p>
          <a:endParaRPr lang="ru-RU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D9EFF9-6055-4B3B-A169-4A8CB61A67DF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функция 5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8CEB9-8075-44AD-9A85-F27215C27531}" type="parTrans" cxnId="{C8011509-ABF0-4ABD-A4F8-A2B8A050859E}">
      <dgm:prSet/>
      <dgm:spPr/>
      <dgm:t>
        <a:bodyPr/>
        <a:lstStyle/>
        <a:p>
          <a:endParaRPr lang="ru-RU"/>
        </a:p>
      </dgm:t>
    </dgm:pt>
    <dgm:pt modelId="{5D830575-AF1F-481A-9897-35C7391E818E}" type="sibTrans" cxnId="{C8011509-ABF0-4ABD-A4F8-A2B8A050859E}">
      <dgm:prSet/>
      <dgm:spPr/>
      <dgm:t>
        <a:bodyPr/>
        <a:lstStyle/>
        <a:p>
          <a:endParaRPr lang="ru-RU"/>
        </a:p>
      </dgm:t>
    </dgm:pt>
    <dgm:pt modelId="{8B38001E-28E6-473C-8F5E-E1039A6320DC}" type="pres">
      <dgm:prSet presAssocID="{BC243713-E521-4689-AEB6-16A92299B8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E91F24-9CF3-49BB-B7AC-2ADE6BAD2D65}" type="pres">
      <dgm:prSet presAssocID="{E4901937-5C58-44A2-A55E-C2068945F540}" presName="hierRoot1" presStyleCnt="0">
        <dgm:presLayoutVars>
          <dgm:hierBranch val="init"/>
        </dgm:presLayoutVars>
      </dgm:prSet>
      <dgm:spPr/>
    </dgm:pt>
    <dgm:pt modelId="{FACDD9D2-0FD5-4B27-B08C-BFCE9FC4C930}" type="pres">
      <dgm:prSet presAssocID="{E4901937-5C58-44A2-A55E-C2068945F540}" presName="rootComposite1" presStyleCnt="0"/>
      <dgm:spPr/>
    </dgm:pt>
    <dgm:pt modelId="{E5DF9B6C-3A86-4F90-8296-BC9892AC2B1E}" type="pres">
      <dgm:prSet presAssocID="{E4901937-5C58-44A2-A55E-C2068945F5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F91AB8-C9A1-4E47-BE88-E89EB48EB92D}" type="pres">
      <dgm:prSet presAssocID="{E4901937-5C58-44A2-A55E-C2068945F54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9D74BB3-BDA1-4D0E-A24B-2C6EDF16FF89}" type="pres">
      <dgm:prSet presAssocID="{E4901937-5C58-44A2-A55E-C2068945F540}" presName="hierChild2" presStyleCnt="0"/>
      <dgm:spPr/>
    </dgm:pt>
    <dgm:pt modelId="{BC34865F-D38D-4A56-B115-64260DEB2921}" type="pres">
      <dgm:prSet presAssocID="{72EBF22B-1EC1-4B6F-A601-84FCE8B07B80}" presName="Name64" presStyleLbl="parChTrans1D2" presStyleIdx="0" presStyleCnt="3"/>
      <dgm:spPr/>
      <dgm:t>
        <a:bodyPr/>
        <a:lstStyle/>
        <a:p>
          <a:endParaRPr lang="ru-RU"/>
        </a:p>
      </dgm:t>
    </dgm:pt>
    <dgm:pt modelId="{45EEDCDB-1752-4645-9A56-16072EC3E532}" type="pres">
      <dgm:prSet presAssocID="{1EC53D7B-E113-47D1-AF52-F478A96497B5}" presName="hierRoot2" presStyleCnt="0">
        <dgm:presLayoutVars>
          <dgm:hierBranch val="init"/>
        </dgm:presLayoutVars>
      </dgm:prSet>
      <dgm:spPr/>
    </dgm:pt>
    <dgm:pt modelId="{3EF9657D-2E62-4B6E-9994-C4F361F38A73}" type="pres">
      <dgm:prSet presAssocID="{1EC53D7B-E113-47D1-AF52-F478A96497B5}" presName="rootComposite" presStyleCnt="0"/>
      <dgm:spPr/>
    </dgm:pt>
    <dgm:pt modelId="{51EFF45F-6B5E-4160-9CC9-A2AABF84F6BC}" type="pres">
      <dgm:prSet presAssocID="{1EC53D7B-E113-47D1-AF52-F478A96497B5}" presName="rootText" presStyleLbl="node2" presStyleIdx="0" presStyleCnt="3" custScaleX="122225" custScaleY="304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EBC182-5414-49CE-9DE7-4D6D8A200B19}" type="pres">
      <dgm:prSet presAssocID="{1EC53D7B-E113-47D1-AF52-F478A96497B5}" presName="rootConnector" presStyleLbl="node2" presStyleIdx="0" presStyleCnt="3"/>
      <dgm:spPr/>
      <dgm:t>
        <a:bodyPr/>
        <a:lstStyle/>
        <a:p>
          <a:endParaRPr lang="ru-RU"/>
        </a:p>
      </dgm:t>
    </dgm:pt>
    <dgm:pt modelId="{58782EB6-F6E0-4974-BE86-B9780594AC31}" type="pres">
      <dgm:prSet presAssocID="{1EC53D7B-E113-47D1-AF52-F478A96497B5}" presName="hierChild4" presStyleCnt="0"/>
      <dgm:spPr/>
    </dgm:pt>
    <dgm:pt modelId="{3AF3442D-4952-42A7-B203-4801629EC482}" type="pres">
      <dgm:prSet presAssocID="{5D2964FC-220C-472D-802B-9C82AFA2538C}" presName="Name64" presStyleLbl="parChTrans1D3" presStyleIdx="0" presStyleCnt="6"/>
      <dgm:spPr/>
      <dgm:t>
        <a:bodyPr/>
        <a:lstStyle/>
        <a:p>
          <a:endParaRPr lang="ru-RU"/>
        </a:p>
      </dgm:t>
    </dgm:pt>
    <dgm:pt modelId="{B4A2DC67-31E0-4E17-8746-048B9B4BEA07}" type="pres">
      <dgm:prSet presAssocID="{8A3E68B0-3C49-4B0F-9E0F-BB13D85C46CC}" presName="hierRoot2" presStyleCnt="0">
        <dgm:presLayoutVars>
          <dgm:hierBranch val="init"/>
        </dgm:presLayoutVars>
      </dgm:prSet>
      <dgm:spPr/>
    </dgm:pt>
    <dgm:pt modelId="{FF8066A4-D4FF-474D-8CB5-1F8753171C7D}" type="pres">
      <dgm:prSet presAssocID="{8A3E68B0-3C49-4B0F-9E0F-BB13D85C46CC}" presName="rootComposite" presStyleCnt="0"/>
      <dgm:spPr/>
    </dgm:pt>
    <dgm:pt modelId="{52BC68A4-E61A-48DE-8114-9059DB90DC5A}" type="pres">
      <dgm:prSet presAssocID="{8A3E68B0-3C49-4B0F-9E0F-BB13D85C46CC}" presName="rootText" presStyleLbl="node3" presStyleIdx="0" presStyleCnt="6" custScaleX="173907" custScaleY="2120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07D058-85EE-4B72-9B17-74FD1189BDA7}" type="pres">
      <dgm:prSet presAssocID="{8A3E68B0-3C49-4B0F-9E0F-BB13D85C46CC}" presName="rootConnector" presStyleLbl="node3" presStyleIdx="0" presStyleCnt="6"/>
      <dgm:spPr/>
      <dgm:t>
        <a:bodyPr/>
        <a:lstStyle/>
        <a:p>
          <a:endParaRPr lang="ru-RU"/>
        </a:p>
      </dgm:t>
    </dgm:pt>
    <dgm:pt modelId="{580AF88C-0F6E-4FD1-A326-C4FC5F7589B1}" type="pres">
      <dgm:prSet presAssocID="{8A3E68B0-3C49-4B0F-9E0F-BB13D85C46CC}" presName="hierChild4" presStyleCnt="0"/>
      <dgm:spPr/>
    </dgm:pt>
    <dgm:pt modelId="{C791CA3D-98A9-45F2-B681-5ADDB1E73F1C}" type="pres">
      <dgm:prSet presAssocID="{7CF3AFA6-CBAA-4619-A5D6-E380DF797E0B}" presName="Name64" presStyleLbl="parChTrans1D4" presStyleIdx="0" presStyleCnt="4"/>
      <dgm:spPr/>
      <dgm:t>
        <a:bodyPr/>
        <a:lstStyle/>
        <a:p>
          <a:endParaRPr lang="ru-RU"/>
        </a:p>
      </dgm:t>
    </dgm:pt>
    <dgm:pt modelId="{D2643328-A0FB-4820-8A84-C3E569305F8E}" type="pres">
      <dgm:prSet presAssocID="{558DBF75-2168-49B4-B620-9B6A9ECCFC21}" presName="hierRoot2" presStyleCnt="0">
        <dgm:presLayoutVars>
          <dgm:hierBranch val="init"/>
        </dgm:presLayoutVars>
      </dgm:prSet>
      <dgm:spPr/>
    </dgm:pt>
    <dgm:pt modelId="{8B650E48-AB52-4763-93E5-34E497325B39}" type="pres">
      <dgm:prSet presAssocID="{558DBF75-2168-49B4-B620-9B6A9ECCFC21}" presName="rootComposite" presStyleCnt="0"/>
      <dgm:spPr/>
    </dgm:pt>
    <dgm:pt modelId="{CD8791D0-897D-4EB0-A22F-FEAE5B65C1E3}" type="pres">
      <dgm:prSet presAssocID="{558DBF75-2168-49B4-B620-9B6A9ECCFC21}" presName="rootText" presStyleLbl="node4" presStyleIdx="0" presStyleCnt="4" custScaleX="219908" custScaleY="1374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F854F5-1A0F-4933-856D-A70287389139}" type="pres">
      <dgm:prSet presAssocID="{558DBF75-2168-49B4-B620-9B6A9ECCFC21}" presName="rootConnector" presStyleLbl="node4" presStyleIdx="0" presStyleCnt="4"/>
      <dgm:spPr/>
      <dgm:t>
        <a:bodyPr/>
        <a:lstStyle/>
        <a:p>
          <a:endParaRPr lang="ru-RU"/>
        </a:p>
      </dgm:t>
    </dgm:pt>
    <dgm:pt modelId="{64411165-25DE-45EA-86B3-5EE244CE5F51}" type="pres">
      <dgm:prSet presAssocID="{558DBF75-2168-49B4-B620-9B6A9ECCFC21}" presName="hierChild4" presStyleCnt="0"/>
      <dgm:spPr/>
    </dgm:pt>
    <dgm:pt modelId="{F914D476-A33B-4446-A355-5DB67E4FE141}" type="pres">
      <dgm:prSet presAssocID="{558DBF75-2168-49B4-B620-9B6A9ECCFC21}" presName="hierChild5" presStyleCnt="0"/>
      <dgm:spPr/>
    </dgm:pt>
    <dgm:pt modelId="{86CC4879-FBC8-4DE6-A9EA-7AA1365557C0}" type="pres">
      <dgm:prSet presAssocID="{46CB9C06-7261-4861-8F40-EFD21378E870}" presName="Name64" presStyleLbl="parChTrans1D4" presStyleIdx="1" presStyleCnt="4"/>
      <dgm:spPr/>
      <dgm:t>
        <a:bodyPr/>
        <a:lstStyle/>
        <a:p>
          <a:endParaRPr lang="ru-RU"/>
        </a:p>
      </dgm:t>
    </dgm:pt>
    <dgm:pt modelId="{5B755DE1-FABE-4314-8463-BB5E9616238F}" type="pres">
      <dgm:prSet presAssocID="{55FE63DE-06CB-4BD8-9BEA-7E313BD6F44F}" presName="hierRoot2" presStyleCnt="0">
        <dgm:presLayoutVars>
          <dgm:hierBranch val="init"/>
        </dgm:presLayoutVars>
      </dgm:prSet>
      <dgm:spPr/>
    </dgm:pt>
    <dgm:pt modelId="{610205F3-6452-4642-A6B0-12B512246E62}" type="pres">
      <dgm:prSet presAssocID="{55FE63DE-06CB-4BD8-9BEA-7E313BD6F44F}" presName="rootComposite" presStyleCnt="0"/>
      <dgm:spPr/>
    </dgm:pt>
    <dgm:pt modelId="{0C79AA2A-8D20-4D3B-AF90-4CCBD74275CB}" type="pres">
      <dgm:prSet presAssocID="{55FE63DE-06CB-4BD8-9BEA-7E313BD6F44F}" presName="rootText" presStyleLbl="node4" presStyleIdx="1" presStyleCnt="4" custScaleX="222729" custScaleY="184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1A4EF-BC47-4231-9E20-275373BB6D2B}" type="pres">
      <dgm:prSet presAssocID="{55FE63DE-06CB-4BD8-9BEA-7E313BD6F44F}" presName="rootConnector" presStyleLbl="node4" presStyleIdx="1" presStyleCnt="4"/>
      <dgm:spPr/>
      <dgm:t>
        <a:bodyPr/>
        <a:lstStyle/>
        <a:p>
          <a:endParaRPr lang="ru-RU"/>
        </a:p>
      </dgm:t>
    </dgm:pt>
    <dgm:pt modelId="{2521E83F-85BD-42F1-8F91-E2931E5FD019}" type="pres">
      <dgm:prSet presAssocID="{55FE63DE-06CB-4BD8-9BEA-7E313BD6F44F}" presName="hierChild4" presStyleCnt="0"/>
      <dgm:spPr/>
    </dgm:pt>
    <dgm:pt modelId="{8F354B21-0099-4D10-ADD1-943BB216B797}" type="pres">
      <dgm:prSet presAssocID="{55FE63DE-06CB-4BD8-9BEA-7E313BD6F44F}" presName="hierChild5" presStyleCnt="0"/>
      <dgm:spPr/>
    </dgm:pt>
    <dgm:pt modelId="{091EBBF6-E5E1-4AF2-BFDF-FD6D712C2E62}" type="pres">
      <dgm:prSet presAssocID="{8BA29306-7E13-4F0D-AD6F-6B59A32EE9FA}" presName="Name64" presStyleLbl="parChTrans1D4" presStyleIdx="2" presStyleCnt="4"/>
      <dgm:spPr/>
      <dgm:t>
        <a:bodyPr/>
        <a:lstStyle/>
        <a:p>
          <a:endParaRPr lang="ru-RU"/>
        </a:p>
      </dgm:t>
    </dgm:pt>
    <dgm:pt modelId="{51B95D66-CC77-46ED-8C8B-92862D710FA5}" type="pres">
      <dgm:prSet presAssocID="{1349CF2C-C72B-4750-9C9F-76D72E7AE789}" presName="hierRoot2" presStyleCnt="0">
        <dgm:presLayoutVars>
          <dgm:hierBranch val="init"/>
        </dgm:presLayoutVars>
      </dgm:prSet>
      <dgm:spPr/>
    </dgm:pt>
    <dgm:pt modelId="{042A7136-C5BA-49C4-A6A8-60A8F05E7C39}" type="pres">
      <dgm:prSet presAssocID="{1349CF2C-C72B-4750-9C9F-76D72E7AE789}" presName="rootComposite" presStyleCnt="0"/>
      <dgm:spPr/>
    </dgm:pt>
    <dgm:pt modelId="{AE61215F-3753-4F12-A1FD-1E24F7EF2B9F}" type="pres">
      <dgm:prSet presAssocID="{1349CF2C-C72B-4750-9C9F-76D72E7AE789}" presName="rootText" presStyleLbl="node4" presStyleIdx="2" presStyleCnt="4" custScaleX="225659" custScaleY="187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B15913-589E-4EC8-B962-C8C989FD62B6}" type="pres">
      <dgm:prSet presAssocID="{1349CF2C-C72B-4750-9C9F-76D72E7AE789}" presName="rootConnector" presStyleLbl="node4" presStyleIdx="2" presStyleCnt="4"/>
      <dgm:spPr/>
      <dgm:t>
        <a:bodyPr/>
        <a:lstStyle/>
        <a:p>
          <a:endParaRPr lang="ru-RU"/>
        </a:p>
      </dgm:t>
    </dgm:pt>
    <dgm:pt modelId="{A8F3C729-FE9B-4B66-92A8-22DD5D0517CA}" type="pres">
      <dgm:prSet presAssocID="{1349CF2C-C72B-4750-9C9F-76D72E7AE789}" presName="hierChild4" presStyleCnt="0"/>
      <dgm:spPr/>
    </dgm:pt>
    <dgm:pt modelId="{7029C1E9-4221-490B-88E1-D97F013D15F9}" type="pres">
      <dgm:prSet presAssocID="{1349CF2C-C72B-4750-9C9F-76D72E7AE789}" presName="hierChild5" presStyleCnt="0"/>
      <dgm:spPr/>
    </dgm:pt>
    <dgm:pt modelId="{EA6DD9E6-45B6-46D2-B659-59000B3263FB}" type="pres">
      <dgm:prSet presAssocID="{2C0602A6-3787-4F40-A1A3-AD1EDFD4F62E}" presName="Name64" presStyleLbl="parChTrans1D4" presStyleIdx="3" presStyleCnt="4"/>
      <dgm:spPr/>
      <dgm:t>
        <a:bodyPr/>
        <a:lstStyle/>
        <a:p>
          <a:endParaRPr lang="ru-RU"/>
        </a:p>
      </dgm:t>
    </dgm:pt>
    <dgm:pt modelId="{070EDB61-17F0-472A-A8F7-CB22978AE93F}" type="pres">
      <dgm:prSet presAssocID="{3F0B9AD5-603D-4F9A-A30C-113FAFFC8B37}" presName="hierRoot2" presStyleCnt="0">
        <dgm:presLayoutVars>
          <dgm:hierBranch val="init"/>
        </dgm:presLayoutVars>
      </dgm:prSet>
      <dgm:spPr/>
    </dgm:pt>
    <dgm:pt modelId="{8C525E2B-7B57-48E3-A35A-263DE0EC3888}" type="pres">
      <dgm:prSet presAssocID="{3F0B9AD5-603D-4F9A-A30C-113FAFFC8B37}" presName="rootComposite" presStyleCnt="0"/>
      <dgm:spPr/>
    </dgm:pt>
    <dgm:pt modelId="{963F6533-21C9-4D81-86AF-43CE1862158B}" type="pres">
      <dgm:prSet presAssocID="{3F0B9AD5-603D-4F9A-A30C-113FAFFC8B37}" presName="rootText" presStyleLbl="node4" presStyleIdx="3" presStyleCnt="4" custScaleX="227135" custScaleY="217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89F9DB-0E86-4602-9192-5F36A80F8D01}" type="pres">
      <dgm:prSet presAssocID="{3F0B9AD5-603D-4F9A-A30C-113FAFFC8B37}" presName="rootConnector" presStyleLbl="node4" presStyleIdx="3" presStyleCnt="4"/>
      <dgm:spPr/>
      <dgm:t>
        <a:bodyPr/>
        <a:lstStyle/>
        <a:p>
          <a:endParaRPr lang="ru-RU"/>
        </a:p>
      </dgm:t>
    </dgm:pt>
    <dgm:pt modelId="{8C23DA18-DC71-4BEE-B524-247ACF71DC76}" type="pres">
      <dgm:prSet presAssocID="{3F0B9AD5-603D-4F9A-A30C-113FAFFC8B37}" presName="hierChild4" presStyleCnt="0"/>
      <dgm:spPr/>
    </dgm:pt>
    <dgm:pt modelId="{9A824EAA-00F6-4783-A457-98195F6ECD1E}" type="pres">
      <dgm:prSet presAssocID="{3F0B9AD5-603D-4F9A-A30C-113FAFFC8B37}" presName="hierChild5" presStyleCnt="0"/>
      <dgm:spPr/>
    </dgm:pt>
    <dgm:pt modelId="{35921550-33F2-4CE4-9D2F-82DD0C2FD863}" type="pres">
      <dgm:prSet presAssocID="{8A3E68B0-3C49-4B0F-9E0F-BB13D85C46CC}" presName="hierChild5" presStyleCnt="0"/>
      <dgm:spPr/>
    </dgm:pt>
    <dgm:pt modelId="{9E190467-1981-4C67-B506-5CAE0CCE5C11}" type="pres">
      <dgm:prSet presAssocID="{70E70A4B-F0E7-4F9D-BF32-B14CB32A9724}" presName="Name64" presStyleLbl="parChTrans1D3" presStyleIdx="1" presStyleCnt="6"/>
      <dgm:spPr/>
      <dgm:t>
        <a:bodyPr/>
        <a:lstStyle/>
        <a:p>
          <a:endParaRPr lang="ru-RU"/>
        </a:p>
      </dgm:t>
    </dgm:pt>
    <dgm:pt modelId="{9B247271-3DA8-484B-9C4C-2E4C0F04C21F}" type="pres">
      <dgm:prSet presAssocID="{F2B239B4-01B8-4499-B92D-44B6DF3EBB0E}" presName="hierRoot2" presStyleCnt="0">
        <dgm:presLayoutVars>
          <dgm:hierBranch val="init"/>
        </dgm:presLayoutVars>
      </dgm:prSet>
      <dgm:spPr/>
    </dgm:pt>
    <dgm:pt modelId="{73338ACF-E4A8-42C2-B71B-339C30699CAA}" type="pres">
      <dgm:prSet presAssocID="{F2B239B4-01B8-4499-B92D-44B6DF3EBB0E}" presName="rootComposite" presStyleCnt="0"/>
      <dgm:spPr/>
    </dgm:pt>
    <dgm:pt modelId="{BC6C3686-339D-44C5-A578-86887A79CB1C}" type="pres">
      <dgm:prSet presAssocID="{F2B239B4-01B8-4499-B92D-44B6DF3EBB0E}" presName="rootText" presStyleLbl="node3" presStyleIdx="1" presStyleCnt="6" custScaleY="1345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7A59AD-870E-48DF-8E35-EF65CA59929E}" type="pres">
      <dgm:prSet presAssocID="{F2B239B4-01B8-4499-B92D-44B6DF3EBB0E}" presName="rootConnector" presStyleLbl="node3" presStyleIdx="1" presStyleCnt="6"/>
      <dgm:spPr/>
      <dgm:t>
        <a:bodyPr/>
        <a:lstStyle/>
        <a:p>
          <a:endParaRPr lang="ru-RU"/>
        </a:p>
      </dgm:t>
    </dgm:pt>
    <dgm:pt modelId="{867894A0-401C-4BB2-9D2C-CE388FC5A456}" type="pres">
      <dgm:prSet presAssocID="{F2B239B4-01B8-4499-B92D-44B6DF3EBB0E}" presName="hierChild4" presStyleCnt="0"/>
      <dgm:spPr/>
    </dgm:pt>
    <dgm:pt modelId="{DDC8AA05-BCEB-44C7-888E-486C67851275}" type="pres">
      <dgm:prSet presAssocID="{F2B239B4-01B8-4499-B92D-44B6DF3EBB0E}" presName="hierChild5" presStyleCnt="0"/>
      <dgm:spPr/>
    </dgm:pt>
    <dgm:pt modelId="{1897CDE6-44AE-42AE-A725-414C8B38C107}" type="pres">
      <dgm:prSet presAssocID="{1EC53D7B-E113-47D1-AF52-F478A96497B5}" presName="hierChild5" presStyleCnt="0"/>
      <dgm:spPr/>
    </dgm:pt>
    <dgm:pt modelId="{7B2739C7-261A-4587-B946-4CC7D0A0F1C3}" type="pres">
      <dgm:prSet presAssocID="{3928FFCA-941F-410A-AA1B-2B8A460E9FBC}" presName="Name64" presStyleLbl="parChTrans1D2" presStyleIdx="1" presStyleCnt="3"/>
      <dgm:spPr/>
      <dgm:t>
        <a:bodyPr/>
        <a:lstStyle/>
        <a:p>
          <a:endParaRPr lang="ru-RU"/>
        </a:p>
      </dgm:t>
    </dgm:pt>
    <dgm:pt modelId="{C8976340-4D05-43A0-AC5D-8D3EA147C236}" type="pres">
      <dgm:prSet presAssocID="{610D7480-A3A2-4E54-9B1E-9E34C7A09C42}" presName="hierRoot2" presStyleCnt="0">
        <dgm:presLayoutVars>
          <dgm:hierBranch val="init"/>
        </dgm:presLayoutVars>
      </dgm:prSet>
      <dgm:spPr/>
    </dgm:pt>
    <dgm:pt modelId="{AFFE370B-A787-46A3-8CA5-2442CC6BB2AC}" type="pres">
      <dgm:prSet presAssocID="{610D7480-A3A2-4E54-9B1E-9E34C7A09C42}" presName="rootComposite" presStyleCnt="0"/>
      <dgm:spPr/>
    </dgm:pt>
    <dgm:pt modelId="{6A74E658-6EAC-4A93-AA0A-FB110B3FFF9E}" type="pres">
      <dgm:prSet presAssocID="{610D7480-A3A2-4E54-9B1E-9E34C7A09C42}" presName="rootText" presStyleLbl="node2" presStyleIdx="1" presStyleCnt="3" custScaleY="128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6FF3C-B6B6-44BF-A7FC-D6D3407AB31E}" type="pres">
      <dgm:prSet presAssocID="{610D7480-A3A2-4E54-9B1E-9E34C7A09C42}" presName="rootConnector" presStyleLbl="node2" presStyleIdx="1" presStyleCnt="3"/>
      <dgm:spPr/>
      <dgm:t>
        <a:bodyPr/>
        <a:lstStyle/>
        <a:p>
          <a:endParaRPr lang="ru-RU"/>
        </a:p>
      </dgm:t>
    </dgm:pt>
    <dgm:pt modelId="{E55A3E3F-7433-466C-A6EA-14A91EB847A0}" type="pres">
      <dgm:prSet presAssocID="{610D7480-A3A2-4E54-9B1E-9E34C7A09C42}" presName="hierChild4" presStyleCnt="0"/>
      <dgm:spPr/>
    </dgm:pt>
    <dgm:pt modelId="{6F2B07BB-0366-4278-B047-8601BD87135C}" type="pres">
      <dgm:prSet presAssocID="{1FE2CC97-A2FC-4EFD-B439-B2E660D74CA5}" presName="Name64" presStyleLbl="parChTrans1D3" presStyleIdx="2" presStyleCnt="6"/>
      <dgm:spPr/>
      <dgm:t>
        <a:bodyPr/>
        <a:lstStyle/>
        <a:p>
          <a:endParaRPr lang="ru-RU"/>
        </a:p>
      </dgm:t>
    </dgm:pt>
    <dgm:pt modelId="{EF16091F-DA7F-4F36-B44A-B2779496E3FB}" type="pres">
      <dgm:prSet presAssocID="{B6DC1DA7-D6A6-436C-80EC-054450FBB612}" presName="hierRoot2" presStyleCnt="0">
        <dgm:presLayoutVars>
          <dgm:hierBranch val="init"/>
        </dgm:presLayoutVars>
      </dgm:prSet>
      <dgm:spPr/>
    </dgm:pt>
    <dgm:pt modelId="{B7713B7D-1B03-4516-BC0C-9FDA478FC431}" type="pres">
      <dgm:prSet presAssocID="{B6DC1DA7-D6A6-436C-80EC-054450FBB612}" presName="rootComposite" presStyleCnt="0"/>
      <dgm:spPr/>
    </dgm:pt>
    <dgm:pt modelId="{4A3F9DFB-FB1B-4802-8A5D-18CA4F2ADA40}" type="pres">
      <dgm:prSet presAssocID="{B6DC1DA7-D6A6-436C-80EC-054450FBB612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5D2777-0596-4F41-A6DB-93CB94E9A428}" type="pres">
      <dgm:prSet presAssocID="{B6DC1DA7-D6A6-436C-80EC-054450FBB612}" presName="rootConnector" presStyleLbl="node3" presStyleIdx="2" presStyleCnt="6"/>
      <dgm:spPr/>
      <dgm:t>
        <a:bodyPr/>
        <a:lstStyle/>
        <a:p>
          <a:endParaRPr lang="ru-RU"/>
        </a:p>
      </dgm:t>
    </dgm:pt>
    <dgm:pt modelId="{415012F9-8511-4CAF-83A1-B913391F4B2E}" type="pres">
      <dgm:prSet presAssocID="{B6DC1DA7-D6A6-436C-80EC-054450FBB612}" presName="hierChild4" presStyleCnt="0"/>
      <dgm:spPr/>
    </dgm:pt>
    <dgm:pt modelId="{85AB2CDD-2582-43D9-9164-B8B2F57F4625}" type="pres">
      <dgm:prSet presAssocID="{B6DC1DA7-D6A6-436C-80EC-054450FBB612}" presName="hierChild5" presStyleCnt="0"/>
      <dgm:spPr/>
    </dgm:pt>
    <dgm:pt modelId="{1F33B5BF-DE37-4ACD-9684-478559A73AB5}" type="pres">
      <dgm:prSet presAssocID="{0B9CF630-BC97-46FB-8B55-4B1CBF6DC0FE}" presName="Name64" presStyleLbl="parChTrans1D3" presStyleIdx="3" presStyleCnt="6"/>
      <dgm:spPr/>
      <dgm:t>
        <a:bodyPr/>
        <a:lstStyle/>
        <a:p>
          <a:endParaRPr lang="ru-RU"/>
        </a:p>
      </dgm:t>
    </dgm:pt>
    <dgm:pt modelId="{714C27D5-E4A7-4781-AC77-29ED338A79DD}" type="pres">
      <dgm:prSet presAssocID="{B3970CAA-CA2F-43B5-BB10-823865108D11}" presName="hierRoot2" presStyleCnt="0">
        <dgm:presLayoutVars>
          <dgm:hierBranch val="init"/>
        </dgm:presLayoutVars>
      </dgm:prSet>
      <dgm:spPr/>
    </dgm:pt>
    <dgm:pt modelId="{50757D47-35D8-4122-9D01-7618F95AE571}" type="pres">
      <dgm:prSet presAssocID="{B3970CAA-CA2F-43B5-BB10-823865108D11}" presName="rootComposite" presStyleCnt="0"/>
      <dgm:spPr/>
    </dgm:pt>
    <dgm:pt modelId="{4CF98650-4032-4F84-BB2E-5CF4C29D57E2}" type="pres">
      <dgm:prSet presAssocID="{B3970CAA-CA2F-43B5-BB10-823865108D11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AD5AB3-3CF7-41FE-B014-B2F632CE1357}" type="pres">
      <dgm:prSet presAssocID="{B3970CAA-CA2F-43B5-BB10-823865108D11}" presName="rootConnector" presStyleLbl="node3" presStyleIdx="3" presStyleCnt="6"/>
      <dgm:spPr/>
      <dgm:t>
        <a:bodyPr/>
        <a:lstStyle/>
        <a:p>
          <a:endParaRPr lang="ru-RU"/>
        </a:p>
      </dgm:t>
    </dgm:pt>
    <dgm:pt modelId="{76B0113E-14FF-412E-A052-089C2BB6C03B}" type="pres">
      <dgm:prSet presAssocID="{B3970CAA-CA2F-43B5-BB10-823865108D11}" presName="hierChild4" presStyleCnt="0"/>
      <dgm:spPr/>
    </dgm:pt>
    <dgm:pt modelId="{5BB3E232-CB76-412F-8873-5FBDA19F9E9D}" type="pres">
      <dgm:prSet presAssocID="{B3970CAA-CA2F-43B5-BB10-823865108D11}" presName="hierChild5" presStyleCnt="0"/>
      <dgm:spPr/>
    </dgm:pt>
    <dgm:pt modelId="{CBD953CF-3C79-41E4-8AA1-A7236F32DE74}" type="pres">
      <dgm:prSet presAssocID="{610D7480-A3A2-4E54-9B1E-9E34C7A09C42}" presName="hierChild5" presStyleCnt="0"/>
      <dgm:spPr/>
    </dgm:pt>
    <dgm:pt modelId="{FC3F1687-7DC4-4D42-80B9-D7DF507075F6}" type="pres">
      <dgm:prSet presAssocID="{E92C6D51-F949-4E36-9F35-70EC7D4CBDBB}" presName="Name64" presStyleLbl="parChTrans1D2" presStyleIdx="2" presStyleCnt="3"/>
      <dgm:spPr/>
      <dgm:t>
        <a:bodyPr/>
        <a:lstStyle/>
        <a:p>
          <a:endParaRPr lang="ru-RU"/>
        </a:p>
      </dgm:t>
    </dgm:pt>
    <dgm:pt modelId="{0AF3F4EF-E170-4ABB-AE20-709984C562B3}" type="pres">
      <dgm:prSet presAssocID="{00D3CDAD-98D5-42F5-89AF-4DBC2D776AD3}" presName="hierRoot2" presStyleCnt="0">
        <dgm:presLayoutVars>
          <dgm:hierBranch val="init"/>
        </dgm:presLayoutVars>
      </dgm:prSet>
      <dgm:spPr/>
    </dgm:pt>
    <dgm:pt modelId="{7091B7B9-1C5A-48E9-A6C3-E3E688031BEF}" type="pres">
      <dgm:prSet presAssocID="{00D3CDAD-98D5-42F5-89AF-4DBC2D776AD3}" presName="rootComposite" presStyleCnt="0"/>
      <dgm:spPr/>
    </dgm:pt>
    <dgm:pt modelId="{65A21EA9-E78F-4B13-9D19-78F6071879F1}" type="pres">
      <dgm:prSet presAssocID="{00D3CDAD-98D5-42F5-89AF-4DBC2D776AD3}" presName="rootText" presStyleLbl="node2" presStyleIdx="2" presStyleCnt="3" custScaleY="156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FFAA95-C87E-4806-9B5A-C6926235D9E5}" type="pres">
      <dgm:prSet presAssocID="{00D3CDAD-98D5-42F5-89AF-4DBC2D776AD3}" presName="rootConnector" presStyleLbl="node2" presStyleIdx="2" presStyleCnt="3"/>
      <dgm:spPr/>
      <dgm:t>
        <a:bodyPr/>
        <a:lstStyle/>
        <a:p>
          <a:endParaRPr lang="ru-RU"/>
        </a:p>
      </dgm:t>
    </dgm:pt>
    <dgm:pt modelId="{D16E545E-C16A-4F8D-8218-9438A5D7B409}" type="pres">
      <dgm:prSet presAssocID="{00D3CDAD-98D5-42F5-89AF-4DBC2D776AD3}" presName="hierChild4" presStyleCnt="0"/>
      <dgm:spPr/>
    </dgm:pt>
    <dgm:pt modelId="{5AC68BA9-DF46-481C-9A57-718D7B874AE0}" type="pres">
      <dgm:prSet presAssocID="{10858771-5594-4B7E-A815-8BD3ABE9ABDA}" presName="Name64" presStyleLbl="parChTrans1D3" presStyleIdx="4" presStyleCnt="6"/>
      <dgm:spPr/>
      <dgm:t>
        <a:bodyPr/>
        <a:lstStyle/>
        <a:p>
          <a:endParaRPr lang="ru-RU"/>
        </a:p>
      </dgm:t>
    </dgm:pt>
    <dgm:pt modelId="{EBAFD6B1-627E-4C56-819E-8643F6C0AC5F}" type="pres">
      <dgm:prSet presAssocID="{6D874619-AD38-4DDB-9127-E22298146B4E}" presName="hierRoot2" presStyleCnt="0">
        <dgm:presLayoutVars>
          <dgm:hierBranch val="init"/>
        </dgm:presLayoutVars>
      </dgm:prSet>
      <dgm:spPr/>
    </dgm:pt>
    <dgm:pt modelId="{9AA2564A-55DF-43B4-B4E0-7C10081D4D86}" type="pres">
      <dgm:prSet presAssocID="{6D874619-AD38-4DDB-9127-E22298146B4E}" presName="rootComposite" presStyleCnt="0"/>
      <dgm:spPr/>
    </dgm:pt>
    <dgm:pt modelId="{D932AFE6-B571-46C8-BB94-5D5A44F99779}" type="pres">
      <dgm:prSet presAssocID="{6D874619-AD38-4DDB-9127-E22298146B4E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C54743-D5E6-46BD-B8D8-1836502E0E16}" type="pres">
      <dgm:prSet presAssocID="{6D874619-AD38-4DDB-9127-E22298146B4E}" presName="rootConnector" presStyleLbl="node3" presStyleIdx="4" presStyleCnt="6"/>
      <dgm:spPr/>
      <dgm:t>
        <a:bodyPr/>
        <a:lstStyle/>
        <a:p>
          <a:endParaRPr lang="ru-RU"/>
        </a:p>
      </dgm:t>
    </dgm:pt>
    <dgm:pt modelId="{9D8112A6-89F3-4E9C-91DA-25FDC701C99D}" type="pres">
      <dgm:prSet presAssocID="{6D874619-AD38-4DDB-9127-E22298146B4E}" presName="hierChild4" presStyleCnt="0"/>
      <dgm:spPr/>
    </dgm:pt>
    <dgm:pt modelId="{5B9B5833-DDF0-45D6-ADC6-866A3DBA954A}" type="pres">
      <dgm:prSet presAssocID="{6D874619-AD38-4DDB-9127-E22298146B4E}" presName="hierChild5" presStyleCnt="0"/>
      <dgm:spPr/>
    </dgm:pt>
    <dgm:pt modelId="{ECAEEF47-B996-4A03-B6E3-701FB77EC137}" type="pres">
      <dgm:prSet presAssocID="{C4F8CEB9-8075-44AD-9A85-F27215C27531}" presName="Name64" presStyleLbl="parChTrans1D3" presStyleIdx="5" presStyleCnt="6"/>
      <dgm:spPr/>
      <dgm:t>
        <a:bodyPr/>
        <a:lstStyle/>
        <a:p>
          <a:endParaRPr lang="ru-RU"/>
        </a:p>
      </dgm:t>
    </dgm:pt>
    <dgm:pt modelId="{B9DCDB39-1F22-4BF3-95D5-21C3452DA3B2}" type="pres">
      <dgm:prSet presAssocID="{0FD9EFF9-6055-4B3B-A169-4A8CB61A67DF}" presName="hierRoot2" presStyleCnt="0">
        <dgm:presLayoutVars>
          <dgm:hierBranch val="init"/>
        </dgm:presLayoutVars>
      </dgm:prSet>
      <dgm:spPr/>
    </dgm:pt>
    <dgm:pt modelId="{684DF0E6-E3CF-49B8-80BB-CE3D7BA2E58C}" type="pres">
      <dgm:prSet presAssocID="{0FD9EFF9-6055-4B3B-A169-4A8CB61A67DF}" presName="rootComposite" presStyleCnt="0"/>
      <dgm:spPr/>
    </dgm:pt>
    <dgm:pt modelId="{361C5E5A-1A14-4EA5-A0F0-07687EDC2763}" type="pres">
      <dgm:prSet presAssocID="{0FD9EFF9-6055-4B3B-A169-4A8CB61A67DF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BDE4F0-9C6B-4497-984B-EA47FE8083CF}" type="pres">
      <dgm:prSet presAssocID="{0FD9EFF9-6055-4B3B-A169-4A8CB61A67DF}" presName="rootConnector" presStyleLbl="node3" presStyleIdx="5" presStyleCnt="6"/>
      <dgm:spPr/>
      <dgm:t>
        <a:bodyPr/>
        <a:lstStyle/>
        <a:p>
          <a:endParaRPr lang="ru-RU"/>
        </a:p>
      </dgm:t>
    </dgm:pt>
    <dgm:pt modelId="{34F82215-9C18-41B1-8258-697A850B2760}" type="pres">
      <dgm:prSet presAssocID="{0FD9EFF9-6055-4B3B-A169-4A8CB61A67DF}" presName="hierChild4" presStyleCnt="0"/>
      <dgm:spPr/>
    </dgm:pt>
    <dgm:pt modelId="{4A754AD1-B7C5-41A6-B650-7561CB08D001}" type="pres">
      <dgm:prSet presAssocID="{0FD9EFF9-6055-4B3B-A169-4A8CB61A67DF}" presName="hierChild5" presStyleCnt="0"/>
      <dgm:spPr/>
    </dgm:pt>
    <dgm:pt modelId="{58D04495-924C-447D-9C64-2AFFB9E1A83B}" type="pres">
      <dgm:prSet presAssocID="{00D3CDAD-98D5-42F5-89AF-4DBC2D776AD3}" presName="hierChild5" presStyleCnt="0"/>
      <dgm:spPr/>
    </dgm:pt>
    <dgm:pt modelId="{95E7371B-7263-453B-A3A1-6A37D1307AE8}" type="pres">
      <dgm:prSet presAssocID="{E4901937-5C58-44A2-A55E-C2068945F540}" presName="hierChild3" presStyleCnt="0"/>
      <dgm:spPr/>
    </dgm:pt>
  </dgm:ptLst>
  <dgm:cxnLst>
    <dgm:cxn modelId="{FE111B3B-DD81-4D65-BD0D-04496D12DF21}" type="presOf" srcId="{F2B239B4-01B8-4499-B92D-44B6DF3EBB0E}" destId="{BC6C3686-339D-44C5-A578-86887A79CB1C}" srcOrd="0" destOrd="0" presId="urn:microsoft.com/office/officeart/2009/3/layout/HorizontalOrganizationChart"/>
    <dgm:cxn modelId="{CF572EB2-D91C-46A4-A9FA-43D85A9EC2C0}" srcId="{1EC53D7B-E113-47D1-AF52-F478A96497B5}" destId="{F2B239B4-01B8-4499-B92D-44B6DF3EBB0E}" srcOrd="1" destOrd="0" parTransId="{70E70A4B-F0E7-4F9D-BF32-B14CB32A9724}" sibTransId="{CE8C78FF-3F6F-4D4C-B765-5236333EF36F}"/>
    <dgm:cxn modelId="{8E16DA99-6CBA-48F7-B3D7-3FB9EBF13824}" type="presOf" srcId="{00D3CDAD-98D5-42F5-89AF-4DBC2D776AD3}" destId="{65A21EA9-E78F-4B13-9D19-78F6071879F1}" srcOrd="0" destOrd="0" presId="urn:microsoft.com/office/officeart/2009/3/layout/HorizontalOrganizationChart"/>
    <dgm:cxn modelId="{BEB32C5E-85C4-4E3E-BF3F-60DBBD10B5C6}" type="presOf" srcId="{3F0B9AD5-603D-4F9A-A30C-113FAFFC8B37}" destId="{6089F9DB-0E86-4602-9192-5F36A80F8D01}" srcOrd="1" destOrd="0" presId="urn:microsoft.com/office/officeart/2009/3/layout/HorizontalOrganizationChart"/>
    <dgm:cxn modelId="{78201712-5A82-40DD-A0F5-D7643A2ACF78}" type="presOf" srcId="{0FD9EFF9-6055-4B3B-A169-4A8CB61A67DF}" destId="{40BDE4F0-9C6B-4497-984B-EA47FE8083CF}" srcOrd="1" destOrd="0" presId="urn:microsoft.com/office/officeart/2009/3/layout/HorizontalOrganizationChart"/>
    <dgm:cxn modelId="{37F6E567-9A49-4DF0-8DA3-FB21AC7E2284}" srcId="{BC243713-E521-4689-AEB6-16A92299B8AC}" destId="{E4901937-5C58-44A2-A55E-C2068945F540}" srcOrd="0" destOrd="0" parTransId="{C83D8F50-19F4-476D-B2D1-9ABCDABFA451}" sibTransId="{1DD13186-158F-4A78-91BB-9B5C2AEC87AB}"/>
    <dgm:cxn modelId="{4E907F25-C94E-41FF-8E2C-76FCEBF9DF54}" type="presOf" srcId="{3F0B9AD5-603D-4F9A-A30C-113FAFFC8B37}" destId="{963F6533-21C9-4D81-86AF-43CE1862158B}" srcOrd="0" destOrd="0" presId="urn:microsoft.com/office/officeart/2009/3/layout/HorizontalOrganizationChart"/>
    <dgm:cxn modelId="{1E0BE4E9-2896-4DF5-9859-6A84B7451BF4}" srcId="{8A3E68B0-3C49-4B0F-9E0F-BB13D85C46CC}" destId="{1349CF2C-C72B-4750-9C9F-76D72E7AE789}" srcOrd="2" destOrd="0" parTransId="{8BA29306-7E13-4F0D-AD6F-6B59A32EE9FA}" sibTransId="{8ABBFDA6-74D7-4FB2-8502-A22B11A104A7}"/>
    <dgm:cxn modelId="{34350F1B-0C51-4A43-80E1-3B22F34712D4}" type="presOf" srcId="{610D7480-A3A2-4E54-9B1E-9E34C7A09C42}" destId="{6A74E658-6EAC-4A93-AA0A-FB110B3FFF9E}" srcOrd="0" destOrd="0" presId="urn:microsoft.com/office/officeart/2009/3/layout/HorizontalOrganizationChart"/>
    <dgm:cxn modelId="{CE3FDE2B-A1F4-47AE-8252-CC7F69D6A765}" srcId="{8A3E68B0-3C49-4B0F-9E0F-BB13D85C46CC}" destId="{55FE63DE-06CB-4BD8-9BEA-7E313BD6F44F}" srcOrd="1" destOrd="0" parTransId="{46CB9C06-7261-4861-8F40-EFD21378E870}" sibTransId="{413C96B7-346C-42CB-9EE6-424A661ADB93}"/>
    <dgm:cxn modelId="{50DFDB76-BBB5-4C6E-AF7D-5E9B6606419A}" type="presOf" srcId="{6D874619-AD38-4DDB-9127-E22298146B4E}" destId="{D932AFE6-B571-46C8-BB94-5D5A44F99779}" srcOrd="0" destOrd="0" presId="urn:microsoft.com/office/officeart/2009/3/layout/HorizontalOrganizationChart"/>
    <dgm:cxn modelId="{B1E139D6-EDC1-41A0-92B0-E975EF0235D4}" type="presOf" srcId="{B3970CAA-CA2F-43B5-BB10-823865108D11}" destId="{4CF98650-4032-4F84-BB2E-5CF4C29D57E2}" srcOrd="0" destOrd="0" presId="urn:microsoft.com/office/officeart/2009/3/layout/HorizontalOrganizationChart"/>
    <dgm:cxn modelId="{AF0F47AB-8FC6-4F47-BC3D-33C2AF387E6A}" type="presOf" srcId="{55FE63DE-06CB-4BD8-9BEA-7E313BD6F44F}" destId="{DCE1A4EF-BC47-4231-9E20-275373BB6D2B}" srcOrd="1" destOrd="0" presId="urn:microsoft.com/office/officeart/2009/3/layout/HorizontalOrganizationChart"/>
    <dgm:cxn modelId="{878ED3F3-02A7-45FC-AF4D-267DF009FD33}" type="presOf" srcId="{72EBF22B-1EC1-4B6F-A601-84FCE8B07B80}" destId="{BC34865F-D38D-4A56-B115-64260DEB2921}" srcOrd="0" destOrd="0" presId="urn:microsoft.com/office/officeart/2009/3/layout/HorizontalOrganizationChart"/>
    <dgm:cxn modelId="{654AEAD8-1CF9-4A5D-B97F-1BB94BD94F1D}" srcId="{8A3E68B0-3C49-4B0F-9E0F-BB13D85C46CC}" destId="{3F0B9AD5-603D-4F9A-A30C-113FAFFC8B37}" srcOrd="3" destOrd="0" parTransId="{2C0602A6-3787-4F40-A1A3-AD1EDFD4F62E}" sibTransId="{77A8C739-7921-40A8-9E56-F2AE44EEF2A0}"/>
    <dgm:cxn modelId="{2FCA5A68-58B2-49E5-BF5F-40437040D96A}" type="presOf" srcId="{1EC53D7B-E113-47D1-AF52-F478A96497B5}" destId="{0FEBC182-5414-49CE-9DE7-4D6D8A200B19}" srcOrd="1" destOrd="0" presId="urn:microsoft.com/office/officeart/2009/3/layout/HorizontalOrganizationChart"/>
    <dgm:cxn modelId="{24C407A6-0A81-4C9E-8B51-0103DE0ABFB2}" srcId="{E4901937-5C58-44A2-A55E-C2068945F540}" destId="{610D7480-A3A2-4E54-9B1E-9E34C7A09C42}" srcOrd="1" destOrd="0" parTransId="{3928FFCA-941F-410A-AA1B-2B8A460E9FBC}" sibTransId="{801C3310-C90E-42C4-8F38-78444B641DF3}"/>
    <dgm:cxn modelId="{4E3527D7-FE48-4412-9373-87E65363BC1C}" type="presOf" srcId="{1349CF2C-C72B-4750-9C9F-76D72E7AE789}" destId="{72B15913-589E-4EC8-B962-C8C989FD62B6}" srcOrd="1" destOrd="0" presId="urn:microsoft.com/office/officeart/2009/3/layout/HorizontalOrganizationChart"/>
    <dgm:cxn modelId="{8038516A-ABBC-4727-90F9-C54A2B529CE4}" srcId="{8A3E68B0-3C49-4B0F-9E0F-BB13D85C46CC}" destId="{558DBF75-2168-49B4-B620-9B6A9ECCFC21}" srcOrd="0" destOrd="0" parTransId="{7CF3AFA6-CBAA-4619-A5D6-E380DF797E0B}" sibTransId="{DDC7FFFB-0DF4-4E72-898E-C6011F5014FD}"/>
    <dgm:cxn modelId="{EF6C8251-471F-4A15-A98B-E8E3FC8D6D62}" type="presOf" srcId="{1EC53D7B-E113-47D1-AF52-F478A96497B5}" destId="{51EFF45F-6B5E-4160-9CC9-A2AABF84F6BC}" srcOrd="0" destOrd="0" presId="urn:microsoft.com/office/officeart/2009/3/layout/HorizontalOrganizationChart"/>
    <dgm:cxn modelId="{E85A306E-A862-45AA-A1A0-1AEABED87F0E}" srcId="{610D7480-A3A2-4E54-9B1E-9E34C7A09C42}" destId="{B6DC1DA7-D6A6-436C-80EC-054450FBB612}" srcOrd="0" destOrd="0" parTransId="{1FE2CC97-A2FC-4EFD-B439-B2E660D74CA5}" sibTransId="{2567FF34-83B3-49BE-8511-DB3B54D28C31}"/>
    <dgm:cxn modelId="{9361066F-8B68-4248-8F60-2993C29E8624}" type="presOf" srcId="{B6DC1DA7-D6A6-436C-80EC-054450FBB612}" destId="{4A3F9DFB-FB1B-4802-8A5D-18CA4F2ADA40}" srcOrd="0" destOrd="0" presId="urn:microsoft.com/office/officeart/2009/3/layout/HorizontalOrganizationChart"/>
    <dgm:cxn modelId="{2F50086B-B893-4C2E-897E-D3DAE6766736}" type="presOf" srcId="{70E70A4B-F0E7-4F9D-BF32-B14CB32A9724}" destId="{9E190467-1981-4C67-B506-5CAE0CCE5C11}" srcOrd="0" destOrd="0" presId="urn:microsoft.com/office/officeart/2009/3/layout/HorizontalOrganizationChart"/>
    <dgm:cxn modelId="{C6FFA58E-EADF-42BF-90E2-55A6B96AF69A}" type="presOf" srcId="{558DBF75-2168-49B4-B620-9B6A9ECCFC21}" destId="{CD8791D0-897D-4EB0-A22F-FEAE5B65C1E3}" srcOrd="0" destOrd="0" presId="urn:microsoft.com/office/officeart/2009/3/layout/HorizontalOrganizationChart"/>
    <dgm:cxn modelId="{BB668FA4-A691-49D5-94C2-A8EC7001CCAC}" type="presOf" srcId="{E92C6D51-F949-4E36-9F35-70EC7D4CBDBB}" destId="{FC3F1687-7DC4-4D42-80B9-D7DF507075F6}" srcOrd="0" destOrd="0" presId="urn:microsoft.com/office/officeart/2009/3/layout/HorizontalOrganizationChart"/>
    <dgm:cxn modelId="{EBBD8E9F-C506-4255-9385-C4F6611B80E7}" type="presOf" srcId="{7CF3AFA6-CBAA-4619-A5D6-E380DF797E0B}" destId="{C791CA3D-98A9-45F2-B681-5ADDB1E73F1C}" srcOrd="0" destOrd="0" presId="urn:microsoft.com/office/officeart/2009/3/layout/HorizontalOrganizationChart"/>
    <dgm:cxn modelId="{C8011509-ABF0-4ABD-A4F8-A2B8A050859E}" srcId="{00D3CDAD-98D5-42F5-89AF-4DBC2D776AD3}" destId="{0FD9EFF9-6055-4B3B-A169-4A8CB61A67DF}" srcOrd="1" destOrd="0" parTransId="{C4F8CEB9-8075-44AD-9A85-F27215C27531}" sibTransId="{5D830575-AF1F-481A-9897-35C7391E818E}"/>
    <dgm:cxn modelId="{66C7D912-7DF1-4F95-B561-023595FE87DC}" type="presOf" srcId="{3928FFCA-941F-410A-AA1B-2B8A460E9FBC}" destId="{7B2739C7-261A-4587-B946-4CC7D0A0F1C3}" srcOrd="0" destOrd="0" presId="urn:microsoft.com/office/officeart/2009/3/layout/HorizontalOrganizationChart"/>
    <dgm:cxn modelId="{9219CB23-AEAA-4F88-85CE-43C6F7B17808}" type="presOf" srcId="{0B9CF630-BC97-46FB-8B55-4B1CBF6DC0FE}" destId="{1F33B5BF-DE37-4ACD-9684-478559A73AB5}" srcOrd="0" destOrd="0" presId="urn:microsoft.com/office/officeart/2009/3/layout/HorizontalOrganizationChart"/>
    <dgm:cxn modelId="{71A76AF6-2149-4548-801E-97A483A2A0AD}" type="presOf" srcId="{1FE2CC97-A2FC-4EFD-B439-B2E660D74CA5}" destId="{6F2B07BB-0366-4278-B047-8601BD87135C}" srcOrd="0" destOrd="0" presId="urn:microsoft.com/office/officeart/2009/3/layout/HorizontalOrganizationChart"/>
    <dgm:cxn modelId="{23654A13-8BC8-40DB-94DC-511EE7C8E961}" srcId="{E4901937-5C58-44A2-A55E-C2068945F540}" destId="{1EC53D7B-E113-47D1-AF52-F478A96497B5}" srcOrd="0" destOrd="0" parTransId="{72EBF22B-1EC1-4B6F-A601-84FCE8B07B80}" sibTransId="{F71C3E3F-AAF1-42A6-99B0-DA1CE3E739A6}"/>
    <dgm:cxn modelId="{DF79614F-2489-4359-802C-3728DCB03BCF}" type="presOf" srcId="{5D2964FC-220C-472D-802B-9C82AFA2538C}" destId="{3AF3442D-4952-42A7-B203-4801629EC482}" srcOrd="0" destOrd="0" presId="urn:microsoft.com/office/officeart/2009/3/layout/HorizontalOrganizationChart"/>
    <dgm:cxn modelId="{C3EB6391-8B52-489F-BF00-02DD3D02708E}" type="presOf" srcId="{8A3E68B0-3C49-4B0F-9E0F-BB13D85C46CC}" destId="{CD07D058-85EE-4B72-9B17-74FD1189BDA7}" srcOrd="1" destOrd="0" presId="urn:microsoft.com/office/officeart/2009/3/layout/HorizontalOrganizationChart"/>
    <dgm:cxn modelId="{2A72400E-93BB-493B-BA89-3334B095BE54}" type="presOf" srcId="{610D7480-A3A2-4E54-9B1E-9E34C7A09C42}" destId="{2526FF3C-B6B6-44BF-A7FC-D6D3407AB31E}" srcOrd="1" destOrd="0" presId="urn:microsoft.com/office/officeart/2009/3/layout/HorizontalOrganizationChart"/>
    <dgm:cxn modelId="{BFAE4825-D35D-4B82-92B3-C1777887BE59}" srcId="{610D7480-A3A2-4E54-9B1E-9E34C7A09C42}" destId="{B3970CAA-CA2F-43B5-BB10-823865108D11}" srcOrd="1" destOrd="0" parTransId="{0B9CF630-BC97-46FB-8B55-4B1CBF6DC0FE}" sibTransId="{F6060EAE-D01B-4AB8-A852-A07547437AF8}"/>
    <dgm:cxn modelId="{D8430AEC-0425-4DAA-95C6-2A235188F25D}" type="presOf" srcId="{C4F8CEB9-8075-44AD-9A85-F27215C27531}" destId="{ECAEEF47-B996-4A03-B6E3-701FB77EC137}" srcOrd="0" destOrd="0" presId="urn:microsoft.com/office/officeart/2009/3/layout/HorizontalOrganizationChart"/>
    <dgm:cxn modelId="{8FF1986B-7F42-47C5-B386-F5DD597765DC}" type="presOf" srcId="{00D3CDAD-98D5-42F5-89AF-4DBC2D776AD3}" destId="{9CFFAA95-C87E-4806-9B5A-C6926235D9E5}" srcOrd="1" destOrd="0" presId="urn:microsoft.com/office/officeart/2009/3/layout/HorizontalOrganizationChart"/>
    <dgm:cxn modelId="{107C480A-2530-4A23-AA84-8993C365E538}" srcId="{1EC53D7B-E113-47D1-AF52-F478A96497B5}" destId="{8A3E68B0-3C49-4B0F-9E0F-BB13D85C46CC}" srcOrd="0" destOrd="0" parTransId="{5D2964FC-220C-472D-802B-9C82AFA2538C}" sibTransId="{C6979275-3262-404E-AD12-9EACA2180D68}"/>
    <dgm:cxn modelId="{ABD8088F-326D-49D5-9AB2-CEC5106F7359}" type="presOf" srcId="{E4901937-5C58-44A2-A55E-C2068945F540}" destId="{E5DF9B6C-3A86-4F90-8296-BC9892AC2B1E}" srcOrd="0" destOrd="0" presId="urn:microsoft.com/office/officeart/2009/3/layout/HorizontalOrganizationChart"/>
    <dgm:cxn modelId="{B02FF35C-807D-4A21-833D-515896CE709A}" type="presOf" srcId="{2C0602A6-3787-4F40-A1A3-AD1EDFD4F62E}" destId="{EA6DD9E6-45B6-46D2-B659-59000B3263FB}" srcOrd="0" destOrd="0" presId="urn:microsoft.com/office/officeart/2009/3/layout/HorizontalOrganizationChart"/>
    <dgm:cxn modelId="{C20CB768-1FA7-49F3-A786-54E93C06D9F3}" type="presOf" srcId="{B6DC1DA7-D6A6-436C-80EC-054450FBB612}" destId="{655D2777-0596-4F41-A6DB-93CB94E9A428}" srcOrd="1" destOrd="0" presId="urn:microsoft.com/office/officeart/2009/3/layout/HorizontalOrganizationChart"/>
    <dgm:cxn modelId="{6AC0C315-D226-4BD9-BAF3-1A36DBD42D59}" type="presOf" srcId="{8A3E68B0-3C49-4B0F-9E0F-BB13D85C46CC}" destId="{52BC68A4-E61A-48DE-8114-9059DB90DC5A}" srcOrd="0" destOrd="0" presId="urn:microsoft.com/office/officeart/2009/3/layout/HorizontalOrganizationChart"/>
    <dgm:cxn modelId="{CC1C4222-D8EB-405D-BF87-860913C99D62}" srcId="{00D3CDAD-98D5-42F5-89AF-4DBC2D776AD3}" destId="{6D874619-AD38-4DDB-9127-E22298146B4E}" srcOrd="0" destOrd="0" parTransId="{10858771-5594-4B7E-A815-8BD3ABE9ABDA}" sibTransId="{AA6A97FE-6114-4D2A-8F32-A2BFC40CABB9}"/>
    <dgm:cxn modelId="{1CC7F2C5-3C59-4C6F-9266-A047FF0CAC62}" srcId="{E4901937-5C58-44A2-A55E-C2068945F540}" destId="{00D3CDAD-98D5-42F5-89AF-4DBC2D776AD3}" srcOrd="2" destOrd="0" parTransId="{E92C6D51-F949-4E36-9F35-70EC7D4CBDBB}" sibTransId="{2B931C88-C05B-4278-A5E0-4D2486FED0C5}"/>
    <dgm:cxn modelId="{69F164F1-A5B3-4B3B-B433-871F5CD05230}" type="presOf" srcId="{6D874619-AD38-4DDB-9127-E22298146B4E}" destId="{D2C54743-D5E6-46BD-B8D8-1836502E0E16}" srcOrd="1" destOrd="0" presId="urn:microsoft.com/office/officeart/2009/3/layout/HorizontalOrganizationChart"/>
    <dgm:cxn modelId="{EEA58B27-9101-4A6C-A52A-DE947FC665EE}" type="presOf" srcId="{1349CF2C-C72B-4750-9C9F-76D72E7AE789}" destId="{AE61215F-3753-4F12-A1FD-1E24F7EF2B9F}" srcOrd="0" destOrd="0" presId="urn:microsoft.com/office/officeart/2009/3/layout/HorizontalOrganizationChart"/>
    <dgm:cxn modelId="{25805F05-6BF2-4C2F-91DF-21F2BCEB382E}" type="presOf" srcId="{558DBF75-2168-49B4-B620-9B6A9ECCFC21}" destId="{3AF854F5-1A0F-4933-856D-A70287389139}" srcOrd="1" destOrd="0" presId="urn:microsoft.com/office/officeart/2009/3/layout/HorizontalOrganizationChart"/>
    <dgm:cxn modelId="{541201D6-B79C-49BF-BDA1-6362FF465624}" type="presOf" srcId="{E4901937-5C58-44A2-A55E-C2068945F540}" destId="{D5F91AB8-C9A1-4E47-BE88-E89EB48EB92D}" srcOrd="1" destOrd="0" presId="urn:microsoft.com/office/officeart/2009/3/layout/HorizontalOrganizationChart"/>
    <dgm:cxn modelId="{272948E0-BC33-4045-8A73-828AE4E7E37E}" type="presOf" srcId="{B3970CAA-CA2F-43B5-BB10-823865108D11}" destId="{5BAD5AB3-3CF7-41FE-B014-B2F632CE1357}" srcOrd="1" destOrd="0" presId="urn:microsoft.com/office/officeart/2009/3/layout/HorizontalOrganizationChart"/>
    <dgm:cxn modelId="{B13B93DE-D01D-462E-8F0F-EF627E990432}" type="presOf" srcId="{0FD9EFF9-6055-4B3B-A169-4A8CB61A67DF}" destId="{361C5E5A-1A14-4EA5-A0F0-07687EDC2763}" srcOrd="0" destOrd="0" presId="urn:microsoft.com/office/officeart/2009/3/layout/HorizontalOrganizationChart"/>
    <dgm:cxn modelId="{036D8D41-2C19-4E9A-A4F7-25C88D76897B}" type="presOf" srcId="{10858771-5594-4B7E-A815-8BD3ABE9ABDA}" destId="{5AC68BA9-DF46-481C-9A57-718D7B874AE0}" srcOrd="0" destOrd="0" presId="urn:microsoft.com/office/officeart/2009/3/layout/HorizontalOrganizationChart"/>
    <dgm:cxn modelId="{3A0A1DD3-ACCE-4E48-BA07-A3EDFFD6B7CE}" type="presOf" srcId="{BC243713-E521-4689-AEB6-16A92299B8AC}" destId="{8B38001E-28E6-473C-8F5E-E1039A6320DC}" srcOrd="0" destOrd="0" presId="urn:microsoft.com/office/officeart/2009/3/layout/HorizontalOrganizationChart"/>
    <dgm:cxn modelId="{B634B10E-9190-4B17-993D-D8F42CDF3FBD}" type="presOf" srcId="{46CB9C06-7261-4861-8F40-EFD21378E870}" destId="{86CC4879-FBC8-4DE6-A9EA-7AA1365557C0}" srcOrd="0" destOrd="0" presId="urn:microsoft.com/office/officeart/2009/3/layout/HorizontalOrganizationChart"/>
    <dgm:cxn modelId="{13F53BC5-2F13-4283-BA68-8EFEDE0299F9}" type="presOf" srcId="{55FE63DE-06CB-4BD8-9BEA-7E313BD6F44F}" destId="{0C79AA2A-8D20-4D3B-AF90-4CCBD74275CB}" srcOrd="0" destOrd="0" presId="urn:microsoft.com/office/officeart/2009/3/layout/HorizontalOrganizationChart"/>
    <dgm:cxn modelId="{4BDA8005-EA48-4B8C-8B21-36D333CD5EF1}" type="presOf" srcId="{8BA29306-7E13-4F0D-AD6F-6B59A32EE9FA}" destId="{091EBBF6-E5E1-4AF2-BFDF-FD6D712C2E62}" srcOrd="0" destOrd="0" presId="urn:microsoft.com/office/officeart/2009/3/layout/HorizontalOrganizationChart"/>
    <dgm:cxn modelId="{98BD0A51-5F46-4719-9401-8B5497CC12A4}" type="presOf" srcId="{F2B239B4-01B8-4499-B92D-44B6DF3EBB0E}" destId="{CD7A59AD-870E-48DF-8E35-EF65CA59929E}" srcOrd="1" destOrd="0" presId="urn:microsoft.com/office/officeart/2009/3/layout/HorizontalOrganizationChart"/>
    <dgm:cxn modelId="{3BF15D30-248D-4922-AC48-2140C0BF7119}" type="presParOf" srcId="{8B38001E-28E6-473C-8F5E-E1039A6320DC}" destId="{11E91F24-9CF3-49BB-B7AC-2ADE6BAD2D65}" srcOrd="0" destOrd="0" presId="urn:microsoft.com/office/officeart/2009/3/layout/HorizontalOrganizationChart"/>
    <dgm:cxn modelId="{FEB334EE-9CB1-4B02-8F3D-45A864628ECC}" type="presParOf" srcId="{11E91F24-9CF3-49BB-B7AC-2ADE6BAD2D65}" destId="{FACDD9D2-0FD5-4B27-B08C-BFCE9FC4C930}" srcOrd="0" destOrd="0" presId="urn:microsoft.com/office/officeart/2009/3/layout/HorizontalOrganizationChart"/>
    <dgm:cxn modelId="{0E6DAED1-E3C9-491F-A801-E6F6FE37B674}" type="presParOf" srcId="{FACDD9D2-0FD5-4B27-B08C-BFCE9FC4C930}" destId="{E5DF9B6C-3A86-4F90-8296-BC9892AC2B1E}" srcOrd="0" destOrd="0" presId="urn:microsoft.com/office/officeart/2009/3/layout/HorizontalOrganizationChart"/>
    <dgm:cxn modelId="{204E0F52-4929-446F-923B-42F40BC4AA29}" type="presParOf" srcId="{FACDD9D2-0FD5-4B27-B08C-BFCE9FC4C930}" destId="{D5F91AB8-C9A1-4E47-BE88-E89EB48EB92D}" srcOrd="1" destOrd="0" presId="urn:microsoft.com/office/officeart/2009/3/layout/HorizontalOrganizationChart"/>
    <dgm:cxn modelId="{C16528D5-33D2-4207-A7C2-4E3E73730A88}" type="presParOf" srcId="{11E91F24-9CF3-49BB-B7AC-2ADE6BAD2D65}" destId="{79D74BB3-BDA1-4D0E-A24B-2C6EDF16FF89}" srcOrd="1" destOrd="0" presId="urn:microsoft.com/office/officeart/2009/3/layout/HorizontalOrganizationChart"/>
    <dgm:cxn modelId="{C32C86D4-DBDF-4722-AE18-E5E684671117}" type="presParOf" srcId="{79D74BB3-BDA1-4D0E-A24B-2C6EDF16FF89}" destId="{BC34865F-D38D-4A56-B115-64260DEB2921}" srcOrd="0" destOrd="0" presId="urn:microsoft.com/office/officeart/2009/3/layout/HorizontalOrganizationChart"/>
    <dgm:cxn modelId="{1513C699-B1C8-4065-826D-6CCE782DE6D9}" type="presParOf" srcId="{79D74BB3-BDA1-4D0E-A24B-2C6EDF16FF89}" destId="{45EEDCDB-1752-4645-9A56-16072EC3E532}" srcOrd="1" destOrd="0" presId="urn:microsoft.com/office/officeart/2009/3/layout/HorizontalOrganizationChart"/>
    <dgm:cxn modelId="{DC448E39-89CC-4D1E-8928-5E8C83C3D97B}" type="presParOf" srcId="{45EEDCDB-1752-4645-9A56-16072EC3E532}" destId="{3EF9657D-2E62-4B6E-9994-C4F361F38A73}" srcOrd="0" destOrd="0" presId="urn:microsoft.com/office/officeart/2009/3/layout/HorizontalOrganizationChart"/>
    <dgm:cxn modelId="{DDA2ACF4-E1ED-4C71-83D8-1777891BD62D}" type="presParOf" srcId="{3EF9657D-2E62-4B6E-9994-C4F361F38A73}" destId="{51EFF45F-6B5E-4160-9CC9-A2AABF84F6BC}" srcOrd="0" destOrd="0" presId="urn:microsoft.com/office/officeart/2009/3/layout/HorizontalOrganizationChart"/>
    <dgm:cxn modelId="{A96FA66A-8119-4306-8F93-709BFB037704}" type="presParOf" srcId="{3EF9657D-2E62-4B6E-9994-C4F361F38A73}" destId="{0FEBC182-5414-49CE-9DE7-4D6D8A200B19}" srcOrd="1" destOrd="0" presId="urn:microsoft.com/office/officeart/2009/3/layout/HorizontalOrganizationChart"/>
    <dgm:cxn modelId="{CCFD8FD7-606D-4B65-BD2D-60A968EEFFBA}" type="presParOf" srcId="{45EEDCDB-1752-4645-9A56-16072EC3E532}" destId="{58782EB6-F6E0-4974-BE86-B9780594AC31}" srcOrd="1" destOrd="0" presId="urn:microsoft.com/office/officeart/2009/3/layout/HorizontalOrganizationChart"/>
    <dgm:cxn modelId="{C674F28E-6CCB-4BE7-9B50-D57926DBF335}" type="presParOf" srcId="{58782EB6-F6E0-4974-BE86-B9780594AC31}" destId="{3AF3442D-4952-42A7-B203-4801629EC482}" srcOrd="0" destOrd="0" presId="urn:microsoft.com/office/officeart/2009/3/layout/HorizontalOrganizationChart"/>
    <dgm:cxn modelId="{5AE3B69D-D886-4CEC-8069-2908F2A8E27C}" type="presParOf" srcId="{58782EB6-F6E0-4974-BE86-B9780594AC31}" destId="{B4A2DC67-31E0-4E17-8746-048B9B4BEA07}" srcOrd="1" destOrd="0" presId="urn:microsoft.com/office/officeart/2009/3/layout/HorizontalOrganizationChart"/>
    <dgm:cxn modelId="{78EC4B15-94F3-4224-AB00-42F7D669A58A}" type="presParOf" srcId="{B4A2DC67-31E0-4E17-8746-048B9B4BEA07}" destId="{FF8066A4-D4FF-474D-8CB5-1F8753171C7D}" srcOrd="0" destOrd="0" presId="urn:microsoft.com/office/officeart/2009/3/layout/HorizontalOrganizationChart"/>
    <dgm:cxn modelId="{1F4488B1-D73A-429D-9A60-8FFBA325945E}" type="presParOf" srcId="{FF8066A4-D4FF-474D-8CB5-1F8753171C7D}" destId="{52BC68A4-E61A-48DE-8114-9059DB90DC5A}" srcOrd="0" destOrd="0" presId="urn:microsoft.com/office/officeart/2009/3/layout/HorizontalOrganizationChart"/>
    <dgm:cxn modelId="{2276EA98-FF7B-4580-817A-B291ED630927}" type="presParOf" srcId="{FF8066A4-D4FF-474D-8CB5-1F8753171C7D}" destId="{CD07D058-85EE-4B72-9B17-74FD1189BDA7}" srcOrd="1" destOrd="0" presId="urn:microsoft.com/office/officeart/2009/3/layout/HorizontalOrganizationChart"/>
    <dgm:cxn modelId="{2825A5BA-6EC0-4A0B-A802-511816D35B01}" type="presParOf" srcId="{B4A2DC67-31E0-4E17-8746-048B9B4BEA07}" destId="{580AF88C-0F6E-4FD1-A326-C4FC5F7589B1}" srcOrd="1" destOrd="0" presId="urn:microsoft.com/office/officeart/2009/3/layout/HorizontalOrganizationChart"/>
    <dgm:cxn modelId="{AB45D65D-3810-4F45-B816-71B99A4256E2}" type="presParOf" srcId="{580AF88C-0F6E-4FD1-A326-C4FC5F7589B1}" destId="{C791CA3D-98A9-45F2-B681-5ADDB1E73F1C}" srcOrd="0" destOrd="0" presId="urn:microsoft.com/office/officeart/2009/3/layout/HorizontalOrganizationChart"/>
    <dgm:cxn modelId="{008AE6A3-C2E7-4122-974B-76B9ED9C8B7E}" type="presParOf" srcId="{580AF88C-0F6E-4FD1-A326-C4FC5F7589B1}" destId="{D2643328-A0FB-4820-8A84-C3E569305F8E}" srcOrd="1" destOrd="0" presId="urn:microsoft.com/office/officeart/2009/3/layout/HorizontalOrganizationChart"/>
    <dgm:cxn modelId="{8DE817C0-A7C5-4975-A49D-9DD845FB67E7}" type="presParOf" srcId="{D2643328-A0FB-4820-8A84-C3E569305F8E}" destId="{8B650E48-AB52-4763-93E5-34E497325B39}" srcOrd="0" destOrd="0" presId="urn:microsoft.com/office/officeart/2009/3/layout/HorizontalOrganizationChart"/>
    <dgm:cxn modelId="{683A5B58-6A57-4D7C-9F4D-AA0C1F5B26FE}" type="presParOf" srcId="{8B650E48-AB52-4763-93E5-34E497325B39}" destId="{CD8791D0-897D-4EB0-A22F-FEAE5B65C1E3}" srcOrd="0" destOrd="0" presId="urn:microsoft.com/office/officeart/2009/3/layout/HorizontalOrganizationChart"/>
    <dgm:cxn modelId="{012D0052-BAF9-409B-B7D7-9A7571620A34}" type="presParOf" srcId="{8B650E48-AB52-4763-93E5-34E497325B39}" destId="{3AF854F5-1A0F-4933-856D-A70287389139}" srcOrd="1" destOrd="0" presId="urn:microsoft.com/office/officeart/2009/3/layout/HorizontalOrganizationChart"/>
    <dgm:cxn modelId="{BF327ECA-6FBF-4CF0-86B4-C391AFF7983F}" type="presParOf" srcId="{D2643328-A0FB-4820-8A84-C3E569305F8E}" destId="{64411165-25DE-45EA-86B3-5EE244CE5F51}" srcOrd="1" destOrd="0" presId="urn:microsoft.com/office/officeart/2009/3/layout/HorizontalOrganizationChart"/>
    <dgm:cxn modelId="{01C67229-101E-49F3-BC2E-F64A1B03A36E}" type="presParOf" srcId="{D2643328-A0FB-4820-8A84-C3E569305F8E}" destId="{F914D476-A33B-4446-A355-5DB67E4FE141}" srcOrd="2" destOrd="0" presId="urn:microsoft.com/office/officeart/2009/3/layout/HorizontalOrganizationChart"/>
    <dgm:cxn modelId="{A9CFE30C-A5CF-4FEC-AF50-61B68DCFD6B8}" type="presParOf" srcId="{580AF88C-0F6E-4FD1-A326-C4FC5F7589B1}" destId="{86CC4879-FBC8-4DE6-A9EA-7AA1365557C0}" srcOrd="2" destOrd="0" presId="urn:microsoft.com/office/officeart/2009/3/layout/HorizontalOrganizationChart"/>
    <dgm:cxn modelId="{B3433B41-BB72-47B1-817A-07886636EE57}" type="presParOf" srcId="{580AF88C-0F6E-4FD1-A326-C4FC5F7589B1}" destId="{5B755DE1-FABE-4314-8463-BB5E9616238F}" srcOrd="3" destOrd="0" presId="urn:microsoft.com/office/officeart/2009/3/layout/HorizontalOrganizationChart"/>
    <dgm:cxn modelId="{84CB7036-B240-4084-B023-5BF16ECEA16F}" type="presParOf" srcId="{5B755DE1-FABE-4314-8463-BB5E9616238F}" destId="{610205F3-6452-4642-A6B0-12B512246E62}" srcOrd="0" destOrd="0" presId="urn:microsoft.com/office/officeart/2009/3/layout/HorizontalOrganizationChart"/>
    <dgm:cxn modelId="{29946414-AF14-48A0-B0BD-22EC44A31C8D}" type="presParOf" srcId="{610205F3-6452-4642-A6B0-12B512246E62}" destId="{0C79AA2A-8D20-4D3B-AF90-4CCBD74275CB}" srcOrd="0" destOrd="0" presId="urn:microsoft.com/office/officeart/2009/3/layout/HorizontalOrganizationChart"/>
    <dgm:cxn modelId="{2FF1F3EE-042B-444F-8E5E-6AD41A2842A9}" type="presParOf" srcId="{610205F3-6452-4642-A6B0-12B512246E62}" destId="{DCE1A4EF-BC47-4231-9E20-275373BB6D2B}" srcOrd="1" destOrd="0" presId="urn:microsoft.com/office/officeart/2009/3/layout/HorizontalOrganizationChart"/>
    <dgm:cxn modelId="{8F2BEE23-8C14-4621-9987-40CD6644A110}" type="presParOf" srcId="{5B755DE1-FABE-4314-8463-BB5E9616238F}" destId="{2521E83F-85BD-42F1-8F91-E2931E5FD019}" srcOrd="1" destOrd="0" presId="urn:microsoft.com/office/officeart/2009/3/layout/HorizontalOrganizationChart"/>
    <dgm:cxn modelId="{8E2ECBA7-F31F-4FAF-964D-E7C25C5F536B}" type="presParOf" srcId="{5B755DE1-FABE-4314-8463-BB5E9616238F}" destId="{8F354B21-0099-4D10-ADD1-943BB216B797}" srcOrd="2" destOrd="0" presId="urn:microsoft.com/office/officeart/2009/3/layout/HorizontalOrganizationChart"/>
    <dgm:cxn modelId="{5E78B1A7-D582-44D2-B143-9AD6A68DC353}" type="presParOf" srcId="{580AF88C-0F6E-4FD1-A326-C4FC5F7589B1}" destId="{091EBBF6-E5E1-4AF2-BFDF-FD6D712C2E62}" srcOrd="4" destOrd="0" presId="urn:microsoft.com/office/officeart/2009/3/layout/HorizontalOrganizationChart"/>
    <dgm:cxn modelId="{D057FC21-D300-40BD-9CFA-7A0FB7BE6DA5}" type="presParOf" srcId="{580AF88C-0F6E-4FD1-A326-C4FC5F7589B1}" destId="{51B95D66-CC77-46ED-8C8B-92862D710FA5}" srcOrd="5" destOrd="0" presId="urn:microsoft.com/office/officeart/2009/3/layout/HorizontalOrganizationChart"/>
    <dgm:cxn modelId="{7535DA9D-C9BA-487C-A460-D1FE57F940C8}" type="presParOf" srcId="{51B95D66-CC77-46ED-8C8B-92862D710FA5}" destId="{042A7136-C5BA-49C4-A6A8-60A8F05E7C39}" srcOrd="0" destOrd="0" presId="urn:microsoft.com/office/officeart/2009/3/layout/HorizontalOrganizationChart"/>
    <dgm:cxn modelId="{D9EA85F9-5A63-40F1-A706-459508136735}" type="presParOf" srcId="{042A7136-C5BA-49C4-A6A8-60A8F05E7C39}" destId="{AE61215F-3753-4F12-A1FD-1E24F7EF2B9F}" srcOrd="0" destOrd="0" presId="urn:microsoft.com/office/officeart/2009/3/layout/HorizontalOrganizationChart"/>
    <dgm:cxn modelId="{2F8538DE-B1E7-45C4-9852-A3C726F06E8E}" type="presParOf" srcId="{042A7136-C5BA-49C4-A6A8-60A8F05E7C39}" destId="{72B15913-589E-4EC8-B962-C8C989FD62B6}" srcOrd="1" destOrd="0" presId="urn:microsoft.com/office/officeart/2009/3/layout/HorizontalOrganizationChart"/>
    <dgm:cxn modelId="{D2B9248A-5C46-44C5-A1F6-FCF66B0C1B1C}" type="presParOf" srcId="{51B95D66-CC77-46ED-8C8B-92862D710FA5}" destId="{A8F3C729-FE9B-4B66-92A8-22DD5D0517CA}" srcOrd="1" destOrd="0" presId="urn:microsoft.com/office/officeart/2009/3/layout/HorizontalOrganizationChart"/>
    <dgm:cxn modelId="{2845DA84-B1CF-40ED-920A-CB5EAACE3827}" type="presParOf" srcId="{51B95D66-CC77-46ED-8C8B-92862D710FA5}" destId="{7029C1E9-4221-490B-88E1-D97F013D15F9}" srcOrd="2" destOrd="0" presId="urn:microsoft.com/office/officeart/2009/3/layout/HorizontalOrganizationChart"/>
    <dgm:cxn modelId="{C51EBC3E-135D-4288-B3B4-4D13D8167C4F}" type="presParOf" srcId="{580AF88C-0F6E-4FD1-A326-C4FC5F7589B1}" destId="{EA6DD9E6-45B6-46D2-B659-59000B3263FB}" srcOrd="6" destOrd="0" presId="urn:microsoft.com/office/officeart/2009/3/layout/HorizontalOrganizationChart"/>
    <dgm:cxn modelId="{CBD02627-8401-43C2-B02D-0DE280D7D385}" type="presParOf" srcId="{580AF88C-0F6E-4FD1-A326-C4FC5F7589B1}" destId="{070EDB61-17F0-472A-A8F7-CB22978AE93F}" srcOrd="7" destOrd="0" presId="urn:microsoft.com/office/officeart/2009/3/layout/HorizontalOrganizationChart"/>
    <dgm:cxn modelId="{90C1901A-96B7-40F3-B173-E8135C71C8FC}" type="presParOf" srcId="{070EDB61-17F0-472A-A8F7-CB22978AE93F}" destId="{8C525E2B-7B57-48E3-A35A-263DE0EC3888}" srcOrd="0" destOrd="0" presId="urn:microsoft.com/office/officeart/2009/3/layout/HorizontalOrganizationChart"/>
    <dgm:cxn modelId="{A2BDFC72-930B-4E91-A73E-7C7E13842873}" type="presParOf" srcId="{8C525E2B-7B57-48E3-A35A-263DE0EC3888}" destId="{963F6533-21C9-4D81-86AF-43CE1862158B}" srcOrd="0" destOrd="0" presId="urn:microsoft.com/office/officeart/2009/3/layout/HorizontalOrganizationChart"/>
    <dgm:cxn modelId="{B492F38B-DE2F-4CF1-B572-61D7EF736A43}" type="presParOf" srcId="{8C525E2B-7B57-48E3-A35A-263DE0EC3888}" destId="{6089F9DB-0E86-4602-9192-5F36A80F8D01}" srcOrd="1" destOrd="0" presId="urn:microsoft.com/office/officeart/2009/3/layout/HorizontalOrganizationChart"/>
    <dgm:cxn modelId="{CC0EFE82-7B25-4B5F-B796-04AB4F597455}" type="presParOf" srcId="{070EDB61-17F0-472A-A8F7-CB22978AE93F}" destId="{8C23DA18-DC71-4BEE-B524-247ACF71DC76}" srcOrd="1" destOrd="0" presId="urn:microsoft.com/office/officeart/2009/3/layout/HorizontalOrganizationChart"/>
    <dgm:cxn modelId="{2E002C8F-F6B6-461E-858A-6B72EF2F76D6}" type="presParOf" srcId="{070EDB61-17F0-472A-A8F7-CB22978AE93F}" destId="{9A824EAA-00F6-4783-A457-98195F6ECD1E}" srcOrd="2" destOrd="0" presId="urn:microsoft.com/office/officeart/2009/3/layout/HorizontalOrganizationChart"/>
    <dgm:cxn modelId="{E6C43CD0-A3B6-47AF-A526-99C9132B3DD0}" type="presParOf" srcId="{B4A2DC67-31E0-4E17-8746-048B9B4BEA07}" destId="{35921550-33F2-4CE4-9D2F-82DD0C2FD863}" srcOrd="2" destOrd="0" presId="urn:microsoft.com/office/officeart/2009/3/layout/HorizontalOrganizationChart"/>
    <dgm:cxn modelId="{9BD8E327-A70B-47D1-8E9D-46EAFC81169E}" type="presParOf" srcId="{58782EB6-F6E0-4974-BE86-B9780594AC31}" destId="{9E190467-1981-4C67-B506-5CAE0CCE5C11}" srcOrd="2" destOrd="0" presId="urn:microsoft.com/office/officeart/2009/3/layout/HorizontalOrganizationChart"/>
    <dgm:cxn modelId="{FFDF9E22-D460-4078-91E4-6EC484F5F482}" type="presParOf" srcId="{58782EB6-F6E0-4974-BE86-B9780594AC31}" destId="{9B247271-3DA8-484B-9C4C-2E4C0F04C21F}" srcOrd="3" destOrd="0" presId="urn:microsoft.com/office/officeart/2009/3/layout/HorizontalOrganizationChart"/>
    <dgm:cxn modelId="{6512341D-C130-4E64-ADE6-7CBC2EA6438F}" type="presParOf" srcId="{9B247271-3DA8-484B-9C4C-2E4C0F04C21F}" destId="{73338ACF-E4A8-42C2-B71B-339C30699CAA}" srcOrd="0" destOrd="0" presId="urn:microsoft.com/office/officeart/2009/3/layout/HorizontalOrganizationChart"/>
    <dgm:cxn modelId="{874230A4-CC79-45BC-9324-EA595DBF785D}" type="presParOf" srcId="{73338ACF-E4A8-42C2-B71B-339C30699CAA}" destId="{BC6C3686-339D-44C5-A578-86887A79CB1C}" srcOrd="0" destOrd="0" presId="urn:microsoft.com/office/officeart/2009/3/layout/HorizontalOrganizationChart"/>
    <dgm:cxn modelId="{E1C285B2-0BFF-4260-A00E-325D1299F928}" type="presParOf" srcId="{73338ACF-E4A8-42C2-B71B-339C30699CAA}" destId="{CD7A59AD-870E-48DF-8E35-EF65CA59929E}" srcOrd="1" destOrd="0" presId="urn:microsoft.com/office/officeart/2009/3/layout/HorizontalOrganizationChart"/>
    <dgm:cxn modelId="{C02F7D9F-1926-4318-8003-CCC8DB37B588}" type="presParOf" srcId="{9B247271-3DA8-484B-9C4C-2E4C0F04C21F}" destId="{867894A0-401C-4BB2-9D2C-CE388FC5A456}" srcOrd="1" destOrd="0" presId="urn:microsoft.com/office/officeart/2009/3/layout/HorizontalOrganizationChart"/>
    <dgm:cxn modelId="{BFCF8269-F574-4DC7-BA0F-EAD1DAE15DC1}" type="presParOf" srcId="{9B247271-3DA8-484B-9C4C-2E4C0F04C21F}" destId="{DDC8AA05-BCEB-44C7-888E-486C67851275}" srcOrd="2" destOrd="0" presId="urn:microsoft.com/office/officeart/2009/3/layout/HorizontalOrganizationChart"/>
    <dgm:cxn modelId="{8FDCA02C-9013-4345-9BEF-FBA52D90DB86}" type="presParOf" srcId="{45EEDCDB-1752-4645-9A56-16072EC3E532}" destId="{1897CDE6-44AE-42AE-A725-414C8B38C107}" srcOrd="2" destOrd="0" presId="urn:microsoft.com/office/officeart/2009/3/layout/HorizontalOrganizationChart"/>
    <dgm:cxn modelId="{0D4E2EDE-535E-4224-97B5-9E6AB7ABD8A6}" type="presParOf" srcId="{79D74BB3-BDA1-4D0E-A24B-2C6EDF16FF89}" destId="{7B2739C7-261A-4587-B946-4CC7D0A0F1C3}" srcOrd="2" destOrd="0" presId="urn:microsoft.com/office/officeart/2009/3/layout/HorizontalOrganizationChart"/>
    <dgm:cxn modelId="{ED8ED8DC-30CF-49B6-BE12-AFDE1BB1B7E9}" type="presParOf" srcId="{79D74BB3-BDA1-4D0E-A24B-2C6EDF16FF89}" destId="{C8976340-4D05-43A0-AC5D-8D3EA147C236}" srcOrd="3" destOrd="0" presId="urn:microsoft.com/office/officeart/2009/3/layout/HorizontalOrganizationChart"/>
    <dgm:cxn modelId="{D2F7120C-8E08-4B98-997B-38B96773DC84}" type="presParOf" srcId="{C8976340-4D05-43A0-AC5D-8D3EA147C236}" destId="{AFFE370B-A787-46A3-8CA5-2442CC6BB2AC}" srcOrd="0" destOrd="0" presId="urn:microsoft.com/office/officeart/2009/3/layout/HorizontalOrganizationChart"/>
    <dgm:cxn modelId="{9BA5D27B-BB6E-4E5F-B4D1-0442C0A06D1B}" type="presParOf" srcId="{AFFE370B-A787-46A3-8CA5-2442CC6BB2AC}" destId="{6A74E658-6EAC-4A93-AA0A-FB110B3FFF9E}" srcOrd="0" destOrd="0" presId="urn:microsoft.com/office/officeart/2009/3/layout/HorizontalOrganizationChart"/>
    <dgm:cxn modelId="{CD624E70-64E9-4F39-866D-D16BF721F7B5}" type="presParOf" srcId="{AFFE370B-A787-46A3-8CA5-2442CC6BB2AC}" destId="{2526FF3C-B6B6-44BF-A7FC-D6D3407AB31E}" srcOrd="1" destOrd="0" presId="urn:microsoft.com/office/officeart/2009/3/layout/HorizontalOrganizationChart"/>
    <dgm:cxn modelId="{60DF361B-41DA-4FD2-8B68-3F1F2AA74475}" type="presParOf" srcId="{C8976340-4D05-43A0-AC5D-8D3EA147C236}" destId="{E55A3E3F-7433-466C-A6EA-14A91EB847A0}" srcOrd="1" destOrd="0" presId="urn:microsoft.com/office/officeart/2009/3/layout/HorizontalOrganizationChart"/>
    <dgm:cxn modelId="{D0325A93-8E8E-4A24-B05C-443B3D18CF82}" type="presParOf" srcId="{E55A3E3F-7433-466C-A6EA-14A91EB847A0}" destId="{6F2B07BB-0366-4278-B047-8601BD87135C}" srcOrd="0" destOrd="0" presId="urn:microsoft.com/office/officeart/2009/3/layout/HorizontalOrganizationChart"/>
    <dgm:cxn modelId="{5B816375-4A53-4A7D-9951-20A6CE70EBDF}" type="presParOf" srcId="{E55A3E3F-7433-466C-A6EA-14A91EB847A0}" destId="{EF16091F-DA7F-4F36-B44A-B2779496E3FB}" srcOrd="1" destOrd="0" presId="urn:microsoft.com/office/officeart/2009/3/layout/HorizontalOrganizationChart"/>
    <dgm:cxn modelId="{39D6FB86-B2DD-4B6B-89DA-63E72737F781}" type="presParOf" srcId="{EF16091F-DA7F-4F36-B44A-B2779496E3FB}" destId="{B7713B7D-1B03-4516-BC0C-9FDA478FC431}" srcOrd="0" destOrd="0" presId="urn:microsoft.com/office/officeart/2009/3/layout/HorizontalOrganizationChart"/>
    <dgm:cxn modelId="{CD097BD0-22E9-411C-9465-4320DDC8D873}" type="presParOf" srcId="{B7713B7D-1B03-4516-BC0C-9FDA478FC431}" destId="{4A3F9DFB-FB1B-4802-8A5D-18CA4F2ADA40}" srcOrd="0" destOrd="0" presId="urn:microsoft.com/office/officeart/2009/3/layout/HorizontalOrganizationChart"/>
    <dgm:cxn modelId="{A4C7DDDD-F81B-4228-94F0-F94E39E4E0B2}" type="presParOf" srcId="{B7713B7D-1B03-4516-BC0C-9FDA478FC431}" destId="{655D2777-0596-4F41-A6DB-93CB94E9A428}" srcOrd="1" destOrd="0" presId="urn:microsoft.com/office/officeart/2009/3/layout/HorizontalOrganizationChart"/>
    <dgm:cxn modelId="{418F8920-A5DA-499C-90CA-8030EF2D5BE2}" type="presParOf" srcId="{EF16091F-DA7F-4F36-B44A-B2779496E3FB}" destId="{415012F9-8511-4CAF-83A1-B913391F4B2E}" srcOrd="1" destOrd="0" presId="urn:microsoft.com/office/officeart/2009/3/layout/HorizontalOrganizationChart"/>
    <dgm:cxn modelId="{738350DE-98B1-4B05-8D0B-AB35364AF07F}" type="presParOf" srcId="{EF16091F-DA7F-4F36-B44A-B2779496E3FB}" destId="{85AB2CDD-2582-43D9-9164-B8B2F57F4625}" srcOrd="2" destOrd="0" presId="urn:microsoft.com/office/officeart/2009/3/layout/HorizontalOrganizationChart"/>
    <dgm:cxn modelId="{69E8E974-08CF-41BA-B340-4C1F42B3E581}" type="presParOf" srcId="{E55A3E3F-7433-466C-A6EA-14A91EB847A0}" destId="{1F33B5BF-DE37-4ACD-9684-478559A73AB5}" srcOrd="2" destOrd="0" presId="urn:microsoft.com/office/officeart/2009/3/layout/HorizontalOrganizationChart"/>
    <dgm:cxn modelId="{2B49A545-2E85-425D-B01F-1CB432A0C4A9}" type="presParOf" srcId="{E55A3E3F-7433-466C-A6EA-14A91EB847A0}" destId="{714C27D5-E4A7-4781-AC77-29ED338A79DD}" srcOrd="3" destOrd="0" presId="urn:microsoft.com/office/officeart/2009/3/layout/HorizontalOrganizationChart"/>
    <dgm:cxn modelId="{4F522669-8592-43E3-9618-F0EFB7F94F66}" type="presParOf" srcId="{714C27D5-E4A7-4781-AC77-29ED338A79DD}" destId="{50757D47-35D8-4122-9D01-7618F95AE571}" srcOrd="0" destOrd="0" presId="urn:microsoft.com/office/officeart/2009/3/layout/HorizontalOrganizationChart"/>
    <dgm:cxn modelId="{0863F139-56B8-4D59-B943-5DA3B0DE4C42}" type="presParOf" srcId="{50757D47-35D8-4122-9D01-7618F95AE571}" destId="{4CF98650-4032-4F84-BB2E-5CF4C29D57E2}" srcOrd="0" destOrd="0" presId="urn:microsoft.com/office/officeart/2009/3/layout/HorizontalOrganizationChart"/>
    <dgm:cxn modelId="{A47D485B-096F-41D0-8DFE-1EFD41F51FAB}" type="presParOf" srcId="{50757D47-35D8-4122-9D01-7618F95AE571}" destId="{5BAD5AB3-3CF7-41FE-B014-B2F632CE1357}" srcOrd="1" destOrd="0" presId="urn:microsoft.com/office/officeart/2009/3/layout/HorizontalOrganizationChart"/>
    <dgm:cxn modelId="{B5B7C48B-57B6-49B4-8492-46764F39C5D0}" type="presParOf" srcId="{714C27D5-E4A7-4781-AC77-29ED338A79DD}" destId="{76B0113E-14FF-412E-A052-089C2BB6C03B}" srcOrd="1" destOrd="0" presId="urn:microsoft.com/office/officeart/2009/3/layout/HorizontalOrganizationChart"/>
    <dgm:cxn modelId="{5EEA5473-5B68-46B4-ACAA-4701F06B01E0}" type="presParOf" srcId="{714C27D5-E4A7-4781-AC77-29ED338A79DD}" destId="{5BB3E232-CB76-412F-8873-5FBDA19F9E9D}" srcOrd="2" destOrd="0" presId="urn:microsoft.com/office/officeart/2009/3/layout/HorizontalOrganizationChart"/>
    <dgm:cxn modelId="{BC361392-031C-4D44-B7DB-D7F72EEDD301}" type="presParOf" srcId="{C8976340-4D05-43A0-AC5D-8D3EA147C236}" destId="{CBD953CF-3C79-41E4-8AA1-A7236F32DE74}" srcOrd="2" destOrd="0" presId="urn:microsoft.com/office/officeart/2009/3/layout/HorizontalOrganizationChart"/>
    <dgm:cxn modelId="{651134DD-7476-4458-90D6-CF33C335F301}" type="presParOf" srcId="{79D74BB3-BDA1-4D0E-A24B-2C6EDF16FF89}" destId="{FC3F1687-7DC4-4D42-80B9-D7DF507075F6}" srcOrd="4" destOrd="0" presId="urn:microsoft.com/office/officeart/2009/3/layout/HorizontalOrganizationChart"/>
    <dgm:cxn modelId="{7684766F-4BF8-458F-B108-254DDAD414D2}" type="presParOf" srcId="{79D74BB3-BDA1-4D0E-A24B-2C6EDF16FF89}" destId="{0AF3F4EF-E170-4ABB-AE20-709984C562B3}" srcOrd="5" destOrd="0" presId="urn:microsoft.com/office/officeart/2009/3/layout/HorizontalOrganizationChart"/>
    <dgm:cxn modelId="{97B987A7-64C9-44B8-A486-74E84AD7507D}" type="presParOf" srcId="{0AF3F4EF-E170-4ABB-AE20-709984C562B3}" destId="{7091B7B9-1C5A-48E9-A6C3-E3E688031BEF}" srcOrd="0" destOrd="0" presId="urn:microsoft.com/office/officeart/2009/3/layout/HorizontalOrganizationChart"/>
    <dgm:cxn modelId="{B16DB69B-8A9C-422A-B3EF-A6A521E6E7A2}" type="presParOf" srcId="{7091B7B9-1C5A-48E9-A6C3-E3E688031BEF}" destId="{65A21EA9-E78F-4B13-9D19-78F6071879F1}" srcOrd="0" destOrd="0" presId="urn:microsoft.com/office/officeart/2009/3/layout/HorizontalOrganizationChart"/>
    <dgm:cxn modelId="{11E481BB-8358-467C-B910-B8460011079D}" type="presParOf" srcId="{7091B7B9-1C5A-48E9-A6C3-E3E688031BEF}" destId="{9CFFAA95-C87E-4806-9B5A-C6926235D9E5}" srcOrd="1" destOrd="0" presId="urn:microsoft.com/office/officeart/2009/3/layout/HorizontalOrganizationChart"/>
    <dgm:cxn modelId="{8D6D7E5F-A79A-4B78-A477-F59BD7CD94C3}" type="presParOf" srcId="{0AF3F4EF-E170-4ABB-AE20-709984C562B3}" destId="{D16E545E-C16A-4F8D-8218-9438A5D7B409}" srcOrd="1" destOrd="0" presId="urn:microsoft.com/office/officeart/2009/3/layout/HorizontalOrganizationChart"/>
    <dgm:cxn modelId="{AF55CA2C-EB71-4333-8D42-7857D9128BC3}" type="presParOf" srcId="{D16E545E-C16A-4F8D-8218-9438A5D7B409}" destId="{5AC68BA9-DF46-481C-9A57-718D7B874AE0}" srcOrd="0" destOrd="0" presId="urn:microsoft.com/office/officeart/2009/3/layout/HorizontalOrganizationChart"/>
    <dgm:cxn modelId="{48E5269A-4DDD-4E59-8F77-13A7A728C889}" type="presParOf" srcId="{D16E545E-C16A-4F8D-8218-9438A5D7B409}" destId="{EBAFD6B1-627E-4C56-819E-8643F6C0AC5F}" srcOrd="1" destOrd="0" presId="urn:microsoft.com/office/officeart/2009/3/layout/HorizontalOrganizationChart"/>
    <dgm:cxn modelId="{88704A5A-BB26-4BAA-B18F-4395B3E16462}" type="presParOf" srcId="{EBAFD6B1-627E-4C56-819E-8643F6C0AC5F}" destId="{9AA2564A-55DF-43B4-B4E0-7C10081D4D86}" srcOrd="0" destOrd="0" presId="urn:microsoft.com/office/officeart/2009/3/layout/HorizontalOrganizationChart"/>
    <dgm:cxn modelId="{0CFF02DC-5406-423F-9544-3393ADED8231}" type="presParOf" srcId="{9AA2564A-55DF-43B4-B4E0-7C10081D4D86}" destId="{D932AFE6-B571-46C8-BB94-5D5A44F99779}" srcOrd="0" destOrd="0" presId="urn:microsoft.com/office/officeart/2009/3/layout/HorizontalOrganizationChart"/>
    <dgm:cxn modelId="{2BE49D2F-1DD4-4242-975A-C1B7A896D459}" type="presParOf" srcId="{9AA2564A-55DF-43B4-B4E0-7C10081D4D86}" destId="{D2C54743-D5E6-46BD-B8D8-1836502E0E16}" srcOrd="1" destOrd="0" presId="urn:microsoft.com/office/officeart/2009/3/layout/HorizontalOrganizationChart"/>
    <dgm:cxn modelId="{C02054C6-4222-40AF-B597-4522673DFF24}" type="presParOf" srcId="{EBAFD6B1-627E-4C56-819E-8643F6C0AC5F}" destId="{9D8112A6-89F3-4E9C-91DA-25FDC701C99D}" srcOrd="1" destOrd="0" presId="urn:microsoft.com/office/officeart/2009/3/layout/HorizontalOrganizationChart"/>
    <dgm:cxn modelId="{6F378F6A-0E68-46DA-BE19-9B5153C4693E}" type="presParOf" srcId="{EBAFD6B1-627E-4C56-819E-8643F6C0AC5F}" destId="{5B9B5833-DDF0-45D6-ADC6-866A3DBA954A}" srcOrd="2" destOrd="0" presId="urn:microsoft.com/office/officeart/2009/3/layout/HorizontalOrganizationChart"/>
    <dgm:cxn modelId="{B6F4F918-2B8D-48E1-BAC0-DFF32618515D}" type="presParOf" srcId="{D16E545E-C16A-4F8D-8218-9438A5D7B409}" destId="{ECAEEF47-B996-4A03-B6E3-701FB77EC137}" srcOrd="2" destOrd="0" presId="urn:microsoft.com/office/officeart/2009/3/layout/HorizontalOrganizationChart"/>
    <dgm:cxn modelId="{CDE3417B-648D-4044-99FF-15305D3FD218}" type="presParOf" srcId="{D16E545E-C16A-4F8D-8218-9438A5D7B409}" destId="{B9DCDB39-1F22-4BF3-95D5-21C3452DA3B2}" srcOrd="3" destOrd="0" presId="urn:microsoft.com/office/officeart/2009/3/layout/HorizontalOrganizationChart"/>
    <dgm:cxn modelId="{0BE8C354-3551-4A85-95D0-FE17431AC2D6}" type="presParOf" srcId="{B9DCDB39-1F22-4BF3-95D5-21C3452DA3B2}" destId="{684DF0E6-E3CF-49B8-80BB-CE3D7BA2E58C}" srcOrd="0" destOrd="0" presId="urn:microsoft.com/office/officeart/2009/3/layout/HorizontalOrganizationChart"/>
    <dgm:cxn modelId="{478CE82D-2B87-4B7C-A812-5B5F06F97F62}" type="presParOf" srcId="{684DF0E6-E3CF-49B8-80BB-CE3D7BA2E58C}" destId="{361C5E5A-1A14-4EA5-A0F0-07687EDC2763}" srcOrd="0" destOrd="0" presId="urn:microsoft.com/office/officeart/2009/3/layout/HorizontalOrganizationChart"/>
    <dgm:cxn modelId="{3F64BC9E-FF31-4400-AE78-74F6AA1252B1}" type="presParOf" srcId="{684DF0E6-E3CF-49B8-80BB-CE3D7BA2E58C}" destId="{40BDE4F0-9C6B-4497-984B-EA47FE8083CF}" srcOrd="1" destOrd="0" presId="urn:microsoft.com/office/officeart/2009/3/layout/HorizontalOrganizationChart"/>
    <dgm:cxn modelId="{B20B929E-DB5D-457F-A672-70A0795047B4}" type="presParOf" srcId="{B9DCDB39-1F22-4BF3-95D5-21C3452DA3B2}" destId="{34F82215-9C18-41B1-8258-697A850B2760}" srcOrd="1" destOrd="0" presId="urn:microsoft.com/office/officeart/2009/3/layout/HorizontalOrganizationChart"/>
    <dgm:cxn modelId="{8735755A-0800-4170-BA3B-3A85AE620D9E}" type="presParOf" srcId="{B9DCDB39-1F22-4BF3-95D5-21C3452DA3B2}" destId="{4A754AD1-B7C5-41A6-B650-7561CB08D001}" srcOrd="2" destOrd="0" presId="urn:microsoft.com/office/officeart/2009/3/layout/HorizontalOrganizationChart"/>
    <dgm:cxn modelId="{5A2CAAC7-B9A3-4057-9E17-B3DCC4EECF9B}" type="presParOf" srcId="{0AF3F4EF-E170-4ABB-AE20-709984C562B3}" destId="{58D04495-924C-447D-9C64-2AFFB9E1A83B}" srcOrd="2" destOrd="0" presId="urn:microsoft.com/office/officeart/2009/3/layout/HorizontalOrganizationChart"/>
    <dgm:cxn modelId="{75BE10C9-981F-4AFD-89D6-50C32E6D71BC}" type="presParOf" srcId="{11E91F24-9CF3-49BB-B7AC-2ADE6BAD2D65}" destId="{95E7371B-7263-453B-A3A1-6A37D1307AE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600AE8-096D-4E08-AF56-2BCC6A8445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515897-F3F1-4ED6-B5D4-F5289A498694}">
      <dgm:prSet/>
      <dgm:spPr/>
      <dgm:t>
        <a:bodyPr/>
        <a:lstStyle/>
        <a:p>
          <a:pPr rtl="0"/>
          <a:r>
            <a:rPr lang="ru-RU" dirty="0" smtClean="0"/>
            <a:t>Когнитивные навыки </a:t>
          </a:r>
          <a:endParaRPr lang="ru-RU" dirty="0"/>
        </a:p>
      </dgm:t>
    </dgm:pt>
    <dgm:pt modelId="{54F53382-FA4C-4DD2-80AE-6E8401478855}" type="parTrans" cxnId="{E86C4C73-1155-4234-B90F-F6E2B8339370}">
      <dgm:prSet/>
      <dgm:spPr/>
      <dgm:t>
        <a:bodyPr/>
        <a:lstStyle/>
        <a:p>
          <a:endParaRPr lang="ru-RU"/>
        </a:p>
      </dgm:t>
    </dgm:pt>
    <dgm:pt modelId="{6EB54F31-6E85-4FEA-B120-53F9ACD92212}" type="sibTrans" cxnId="{E86C4C73-1155-4234-B90F-F6E2B8339370}">
      <dgm:prSet/>
      <dgm:spPr/>
      <dgm:t>
        <a:bodyPr/>
        <a:lstStyle/>
        <a:p>
          <a:endParaRPr lang="ru-RU"/>
        </a:p>
      </dgm:t>
    </dgm:pt>
    <dgm:pt modelId="{C38A72C4-B398-4AE6-BF07-5E82340C334D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Целеустремленность</a:t>
          </a:r>
          <a:endParaRPr lang="ru-RU" dirty="0"/>
        </a:p>
      </dgm:t>
    </dgm:pt>
    <dgm:pt modelId="{2946779B-9125-452F-821B-8BC7F5877FB7}" type="parTrans" cxnId="{28A7090A-C079-4186-80EB-FAB4565480D8}">
      <dgm:prSet/>
      <dgm:spPr/>
      <dgm:t>
        <a:bodyPr/>
        <a:lstStyle/>
        <a:p>
          <a:endParaRPr lang="ru-RU"/>
        </a:p>
      </dgm:t>
    </dgm:pt>
    <dgm:pt modelId="{73743CCC-F0A7-4F9A-82B9-126CE10D9095}" type="sibTrans" cxnId="{28A7090A-C079-4186-80EB-FAB4565480D8}">
      <dgm:prSet/>
      <dgm:spPr/>
      <dgm:t>
        <a:bodyPr/>
        <a:lstStyle/>
        <a:p>
          <a:endParaRPr lang="ru-RU"/>
        </a:p>
      </dgm:t>
    </dgm:pt>
    <dgm:pt modelId="{7F44EECD-23E3-4A52-A0A9-3965024A281A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Само </a:t>
          </a:r>
          <a:r>
            <a:rPr lang="ru-RU" dirty="0" err="1" smtClean="0"/>
            <a:t>развиваемость</a:t>
          </a:r>
          <a:endParaRPr lang="ru-RU" dirty="0"/>
        </a:p>
      </dgm:t>
    </dgm:pt>
    <dgm:pt modelId="{5BBBA434-6159-4F47-8428-ACAF9511F427}" type="parTrans" cxnId="{04DBA36B-8690-4110-8B2E-CFA1215E372B}">
      <dgm:prSet/>
      <dgm:spPr/>
      <dgm:t>
        <a:bodyPr/>
        <a:lstStyle/>
        <a:p>
          <a:endParaRPr lang="ru-RU"/>
        </a:p>
      </dgm:t>
    </dgm:pt>
    <dgm:pt modelId="{534D82F3-0F9B-4309-883D-E0C4662854D0}" type="sibTrans" cxnId="{04DBA36B-8690-4110-8B2E-CFA1215E372B}">
      <dgm:prSet/>
      <dgm:spPr/>
      <dgm:t>
        <a:bodyPr/>
        <a:lstStyle/>
        <a:p>
          <a:endParaRPr lang="ru-RU"/>
        </a:p>
      </dgm:t>
    </dgm:pt>
    <dgm:pt modelId="{B4D63796-DA84-4FC5-AC35-0C02207BB226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Знание языков </a:t>
          </a:r>
          <a:endParaRPr lang="ru-RU" dirty="0"/>
        </a:p>
      </dgm:t>
    </dgm:pt>
    <dgm:pt modelId="{93FF3ED3-7E56-4157-865F-449A4B343755}" type="parTrans" cxnId="{6556FBF3-5E50-46A8-8493-B7361BAE9EA7}">
      <dgm:prSet/>
      <dgm:spPr/>
      <dgm:t>
        <a:bodyPr/>
        <a:lstStyle/>
        <a:p>
          <a:endParaRPr lang="ru-RU"/>
        </a:p>
      </dgm:t>
    </dgm:pt>
    <dgm:pt modelId="{EC92C8BC-38BB-4542-AF76-678449A1D0C5}" type="sibTrans" cxnId="{6556FBF3-5E50-46A8-8493-B7361BAE9EA7}">
      <dgm:prSet/>
      <dgm:spPr/>
      <dgm:t>
        <a:bodyPr/>
        <a:lstStyle/>
        <a:p>
          <a:endParaRPr lang="ru-RU"/>
        </a:p>
      </dgm:t>
    </dgm:pt>
    <dgm:pt modelId="{DF8909C2-6149-4195-A45C-7565F8D27BC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Энтузиазм в работе </a:t>
          </a:r>
          <a:endParaRPr lang="ru-RU" dirty="0"/>
        </a:p>
      </dgm:t>
    </dgm:pt>
    <dgm:pt modelId="{D329BEC2-227D-459E-9621-B648FA387AFF}" type="parTrans" cxnId="{1D404015-097D-4CAC-8FDA-3E0FBED7B580}">
      <dgm:prSet/>
      <dgm:spPr/>
      <dgm:t>
        <a:bodyPr/>
        <a:lstStyle/>
        <a:p>
          <a:endParaRPr lang="ru-RU"/>
        </a:p>
      </dgm:t>
    </dgm:pt>
    <dgm:pt modelId="{D1C3B9DD-2A4D-4F1A-9BDB-24F5A1AC5BF2}" type="sibTrans" cxnId="{1D404015-097D-4CAC-8FDA-3E0FBED7B580}">
      <dgm:prSet/>
      <dgm:spPr/>
      <dgm:t>
        <a:bodyPr/>
        <a:lstStyle/>
        <a:p>
          <a:endParaRPr lang="ru-RU"/>
        </a:p>
      </dgm:t>
    </dgm:pt>
    <dgm:pt modelId="{B3ADFFA5-16EB-4223-9D27-2C6267151FA8}">
      <dgm:prSet/>
      <dgm:spPr/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dirty="0" smtClean="0"/>
            <a:t>Инициативность</a:t>
          </a:r>
          <a:endParaRPr lang="ru-RU" dirty="0"/>
        </a:p>
      </dgm:t>
    </dgm:pt>
    <dgm:pt modelId="{CC17CE5F-7760-4674-BA02-7EFCDF558285}" type="parTrans" cxnId="{9E95E988-03FD-4021-906F-05AABA08DA81}">
      <dgm:prSet/>
      <dgm:spPr/>
      <dgm:t>
        <a:bodyPr/>
        <a:lstStyle/>
        <a:p>
          <a:endParaRPr lang="ru-RU"/>
        </a:p>
      </dgm:t>
    </dgm:pt>
    <dgm:pt modelId="{18122A63-7CF8-469B-AC08-26BD7863D514}" type="sibTrans" cxnId="{9E95E988-03FD-4021-906F-05AABA08DA81}">
      <dgm:prSet/>
      <dgm:spPr/>
      <dgm:t>
        <a:bodyPr/>
        <a:lstStyle/>
        <a:p>
          <a:endParaRPr lang="ru-RU"/>
        </a:p>
      </dgm:t>
    </dgm:pt>
    <dgm:pt modelId="{5BAA71D3-448E-4368-9829-279C347652A0}" type="pres">
      <dgm:prSet presAssocID="{34600AE8-096D-4E08-AF56-2BCC6A8445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941933-3D5F-4817-9A24-307F8D8723DD}" type="pres">
      <dgm:prSet presAssocID="{55515897-F3F1-4ED6-B5D4-F5289A498694}" presName="composite" presStyleCnt="0"/>
      <dgm:spPr/>
    </dgm:pt>
    <dgm:pt modelId="{8830691B-6E37-4B50-9E6E-951B831EFC67}" type="pres">
      <dgm:prSet presAssocID="{55515897-F3F1-4ED6-B5D4-F5289A49869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77FC2-3CBD-4D38-8C84-EA550E8D3F46}" type="pres">
      <dgm:prSet presAssocID="{55515897-F3F1-4ED6-B5D4-F5289A498694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BA36B-8690-4110-8B2E-CFA1215E372B}" srcId="{55515897-F3F1-4ED6-B5D4-F5289A498694}" destId="{7F44EECD-23E3-4A52-A0A9-3965024A281A}" srcOrd="1" destOrd="0" parTransId="{5BBBA434-6159-4F47-8428-ACAF9511F427}" sibTransId="{534D82F3-0F9B-4309-883D-E0C4662854D0}"/>
    <dgm:cxn modelId="{EC28099F-FF46-4CA5-8103-D334713E4B7A}" type="presOf" srcId="{7F44EECD-23E3-4A52-A0A9-3965024A281A}" destId="{A3077FC2-3CBD-4D38-8C84-EA550E8D3F46}" srcOrd="0" destOrd="1" presId="urn:microsoft.com/office/officeart/2005/8/layout/chevron2"/>
    <dgm:cxn modelId="{D828054E-C639-4B1C-B073-2FC7F6078496}" type="presOf" srcId="{B4D63796-DA84-4FC5-AC35-0C02207BB226}" destId="{A3077FC2-3CBD-4D38-8C84-EA550E8D3F46}" srcOrd="0" destOrd="2" presId="urn:microsoft.com/office/officeart/2005/8/layout/chevron2"/>
    <dgm:cxn modelId="{28A7090A-C079-4186-80EB-FAB4565480D8}" srcId="{55515897-F3F1-4ED6-B5D4-F5289A498694}" destId="{C38A72C4-B398-4AE6-BF07-5E82340C334D}" srcOrd="0" destOrd="0" parTransId="{2946779B-9125-452F-821B-8BC7F5877FB7}" sibTransId="{73743CCC-F0A7-4F9A-82B9-126CE10D9095}"/>
    <dgm:cxn modelId="{49F48F62-4BD7-4E35-B748-5CFDB31D6959}" type="presOf" srcId="{B3ADFFA5-16EB-4223-9D27-2C6267151FA8}" destId="{A3077FC2-3CBD-4D38-8C84-EA550E8D3F46}" srcOrd="0" destOrd="4" presId="urn:microsoft.com/office/officeart/2005/8/layout/chevron2"/>
    <dgm:cxn modelId="{2CD0AE55-FD95-4786-BACB-02E69FD54ADF}" type="presOf" srcId="{C38A72C4-B398-4AE6-BF07-5E82340C334D}" destId="{A3077FC2-3CBD-4D38-8C84-EA550E8D3F46}" srcOrd="0" destOrd="0" presId="urn:microsoft.com/office/officeart/2005/8/layout/chevron2"/>
    <dgm:cxn modelId="{1B4691FB-A2C5-4328-A143-305C968589C5}" type="presOf" srcId="{DF8909C2-6149-4195-A45C-7565F8D27BC3}" destId="{A3077FC2-3CBD-4D38-8C84-EA550E8D3F46}" srcOrd="0" destOrd="3" presId="urn:microsoft.com/office/officeart/2005/8/layout/chevron2"/>
    <dgm:cxn modelId="{CD977990-651B-446A-B67B-2B3F4478C732}" type="presOf" srcId="{55515897-F3F1-4ED6-B5D4-F5289A498694}" destId="{8830691B-6E37-4B50-9E6E-951B831EFC67}" srcOrd="0" destOrd="0" presId="urn:microsoft.com/office/officeart/2005/8/layout/chevron2"/>
    <dgm:cxn modelId="{2BFCB575-03DC-4B1A-AB60-97ECE8560857}" type="presOf" srcId="{34600AE8-096D-4E08-AF56-2BCC6A84451C}" destId="{5BAA71D3-448E-4368-9829-279C347652A0}" srcOrd="0" destOrd="0" presId="urn:microsoft.com/office/officeart/2005/8/layout/chevron2"/>
    <dgm:cxn modelId="{1D404015-097D-4CAC-8FDA-3E0FBED7B580}" srcId="{55515897-F3F1-4ED6-B5D4-F5289A498694}" destId="{DF8909C2-6149-4195-A45C-7565F8D27BC3}" srcOrd="3" destOrd="0" parTransId="{D329BEC2-227D-459E-9621-B648FA387AFF}" sibTransId="{D1C3B9DD-2A4D-4F1A-9BDB-24F5A1AC5BF2}"/>
    <dgm:cxn modelId="{6556FBF3-5E50-46A8-8493-B7361BAE9EA7}" srcId="{55515897-F3F1-4ED6-B5D4-F5289A498694}" destId="{B4D63796-DA84-4FC5-AC35-0C02207BB226}" srcOrd="2" destOrd="0" parTransId="{93FF3ED3-7E56-4157-865F-449A4B343755}" sibTransId="{EC92C8BC-38BB-4542-AF76-678449A1D0C5}"/>
    <dgm:cxn modelId="{9E95E988-03FD-4021-906F-05AABA08DA81}" srcId="{55515897-F3F1-4ED6-B5D4-F5289A498694}" destId="{B3ADFFA5-16EB-4223-9D27-2C6267151FA8}" srcOrd="4" destOrd="0" parTransId="{CC17CE5F-7760-4674-BA02-7EFCDF558285}" sibTransId="{18122A63-7CF8-469B-AC08-26BD7863D514}"/>
    <dgm:cxn modelId="{E86C4C73-1155-4234-B90F-F6E2B8339370}" srcId="{34600AE8-096D-4E08-AF56-2BCC6A84451C}" destId="{55515897-F3F1-4ED6-B5D4-F5289A498694}" srcOrd="0" destOrd="0" parTransId="{54F53382-FA4C-4DD2-80AE-6E8401478855}" sibTransId="{6EB54F31-6E85-4FEA-B120-53F9ACD92212}"/>
    <dgm:cxn modelId="{1F16454D-A316-4179-8C4B-18A13A69A44C}" type="presParOf" srcId="{5BAA71D3-448E-4368-9829-279C347652A0}" destId="{2B941933-3D5F-4817-9A24-307F8D8723DD}" srcOrd="0" destOrd="0" presId="urn:microsoft.com/office/officeart/2005/8/layout/chevron2"/>
    <dgm:cxn modelId="{2E723CF5-2CC7-4A3E-861F-4C333B614EFC}" type="presParOf" srcId="{2B941933-3D5F-4817-9A24-307F8D8723DD}" destId="{8830691B-6E37-4B50-9E6E-951B831EFC67}" srcOrd="0" destOrd="0" presId="urn:microsoft.com/office/officeart/2005/8/layout/chevron2"/>
    <dgm:cxn modelId="{4C0721E9-C4B2-46E7-B0F8-D50F6ED09A14}" type="presParOf" srcId="{2B941933-3D5F-4817-9A24-307F8D8723DD}" destId="{A3077FC2-3CBD-4D38-8C84-EA550E8D3F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600AE8-096D-4E08-AF56-2BCC6A8445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515897-F3F1-4ED6-B5D4-F5289A498694}">
      <dgm:prSet/>
      <dgm:spPr/>
      <dgm:t>
        <a:bodyPr/>
        <a:lstStyle/>
        <a:p>
          <a:pPr rtl="0"/>
          <a:r>
            <a:rPr lang="ru-RU" dirty="0" smtClean="0"/>
            <a:t>Социальные навыки </a:t>
          </a:r>
          <a:endParaRPr lang="ru-RU" dirty="0"/>
        </a:p>
      </dgm:t>
    </dgm:pt>
    <dgm:pt modelId="{54F53382-FA4C-4DD2-80AE-6E8401478855}" type="parTrans" cxnId="{E86C4C73-1155-4234-B90F-F6E2B8339370}">
      <dgm:prSet/>
      <dgm:spPr/>
      <dgm:t>
        <a:bodyPr/>
        <a:lstStyle/>
        <a:p>
          <a:endParaRPr lang="ru-RU"/>
        </a:p>
      </dgm:t>
    </dgm:pt>
    <dgm:pt modelId="{6EB54F31-6E85-4FEA-B120-53F9ACD92212}" type="sibTrans" cxnId="{E86C4C73-1155-4234-B90F-F6E2B8339370}">
      <dgm:prSet/>
      <dgm:spPr/>
      <dgm:t>
        <a:bodyPr/>
        <a:lstStyle/>
        <a:p>
          <a:endParaRPr lang="ru-RU"/>
        </a:p>
      </dgm:t>
    </dgm:pt>
    <dgm:pt modelId="{6243E049-BCE1-4859-81AA-CF008878B775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Исполнительность</a:t>
          </a:r>
          <a:endParaRPr lang="ru-RU" dirty="0"/>
        </a:p>
      </dgm:t>
    </dgm:pt>
    <dgm:pt modelId="{2D9B42A0-048C-4557-A313-34EADD2B5AE8}" type="parTrans" cxnId="{6D6F9A42-4C53-421F-88CC-9B761ACD1778}">
      <dgm:prSet/>
      <dgm:spPr/>
      <dgm:t>
        <a:bodyPr/>
        <a:lstStyle/>
        <a:p>
          <a:endParaRPr lang="ru-RU"/>
        </a:p>
      </dgm:t>
    </dgm:pt>
    <dgm:pt modelId="{C2AD77D8-D882-4CA7-A00E-660C859B9C4D}" type="sibTrans" cxnId="{6D6F9A42-4C53-421F-88CC-9B761ACD1778}">
      <dgm:prSet/>
      <dgm:spPr/>
      <dgm:t>
        <a:bodyPr/>
        <a:lstStyle/>
        <a:p>
          <a:endParaRPr lang="ru-RU"/>
        </a:p>
      </dgm:t>
    </dgm:pt>
    <dgm:pt modelId="{4DAFBEB8-07FC-4C7A-AC08-A47C6A8B5669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Решительность</a:t>
          </a:r>
          <a:endParaRPr lang="ru-RU" dirty="0"/>
        </a:p>
      </dgm:t>
    </dgm:pt>
    <dgm:pt modelId="{8198F69A-F0D5-4ED2-AD8E-F2D05DC055CA}" type="parTrans" cxnId="{257265DF-3D5E-46B8-879C-3DC1591690D0}">
      <dgm:prSet/>
      <dgm:spPr/>
      <dgm:t>
        <a:bodyPr/>
        <a:lstStyle/>
        <a:p>
          <a:endParaRPr lang="ru-RU"/>
        </a:p>
      </dgm:t>
    </dgm:pt>
    <dgm:pt modelId="{59B04EF6-9DE5-41DB-8969-67062703DC70}" type="sibTrans" cxnId="{257265DF-3D5E-46B8-879C-3DC1591690D0}">
      <dgm:prSet/>
      <dgm:spPr/>
      <dgm:t>
        <a:bodyPr/>
        <a:lstStyle/>
        <a:p>
          <a:endParaRPr lang="ru-RU"/>
        </a:p>
      </dgm:t>
    </dgm:pt>
    <dgm:pt modelId="{34D26EBE-BC03-43FD-8430-8B753701B908}">
      <dgm:prSet/>
      <dgm:spPr/>
      <dgm:t>
        <a:bodyPr/>
        <a:lstStyle/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Коммуникабельность</a:t>
          </a:r>
          <a:endParaRPr lang="ru-RU" dirty="0"/>
        </a:p>
      </dgm:t>
    </dgm:pt>
    <dgm:pt modelId="{A26CC890-0DB4-4306-8726-09DF04044A43}" type="parTrans" cxnId="{7B9BDAAC-21FE-4645-B649-72C45A4711D2}">
      <dgm:prSet/>
      <dgm:spPr/>
      <dgm:t>
        <a:bodyPr/>
        <a:lstStyle/>
        <a:p>
          <a:endParaRPr lang="ru-RU"/>
        </a:p>
      </dgm:t>
    </dgm:pt>
    <dgm:pt modelId="{C63DD0EF-11F5-4D6E-8464-3925D3A998BF}" type="sibTrans" cxnId="{7B9BDAAC-21FE-4645-B649-72C45A4711D2}">
      <dgm:prSet/>
      <dgm:spPr/>
      <dgm:t>
        <a:bodyPr/>
        <a:lstStyle/>
        <a:p>
          <a:endParaRPr lang="ru-RU"/>
        </a:p>
      </dgm:t>
    </dgm:pt>
    <dgm:pt modelId="{32E8C3E0-0286-4E79-A032-79B81AD61CE1}">
      <dgm:prSet/>
      <dgm:spPr/>
      <dgm:t>
        <a:bodyPr/>
        <a:lstStyle/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Ответственность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/>
        </a:p>
      </dgm:t>
    </dgm:pt>
    <dgm:pt modelId="{9104788D-2B05-4507-A5AC-CD1AFBE321AF}" type="parTrans" cxnId="{DDE421D2-F6E0-4BD5-AB4D-ECF2294737D0}">
      <dgm:prSet/>
      <dgm:spPr/>
      <dgm:t>
        <a:bodyPr/>
        <a:lstStyle/>
        <a:p>
          <a:endParaRPr lang="ru-RU"/>
        </a:p>
      </dgm:t>
    </dgm:pt>
    <dgm:pt modelId="{DA958081-B7AB-4B1E-A237-8C717CF60699}" type="sibTrans" cxnId="{DDE421D2-F6E0-4BD5-AB4D-ECF2294737D0}">
      <dgm:prSet/>
      <dgm:spPr/>
      <dgm:t>
        <a:bodyPr/>
        <a:lstStyle/>
        <a:p>
          <a:endParaRPr lang="ru-RU"/>
        </a:p>
      </dgm:t>
    </dgm:pt>
    <dgm:pt modelId="{9884B584-6620-4492-B041-E2AF6A75FCB7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Пунктуальность</a:t>
          </a:r>
          <a:endParaRPr lang="ru-RU" dirty="0"/>
        </a:p>
      </dgm:t>
    </dgm:pt>
    <dgm:pt modelId="{D83547A0-F979-4119-ABD8-9B3A682B06FA}" type="parTrans" cxnId="{498329A9-FEFA-4B10-ADE9-390E5E1BE6EB}">
      <dgm:prSet/>
      <dgm:spPr/>
      <dgm:t>
        <a:bodyPr/>
        <a:lstStyle/>
        <a:p>
          <a:endParaRPr lang="ru-RU"/>
        </a:p>
      </dgm:t>
    </dgm:pt>
    <dgm:pt modelId="{741B0E50-4DC2-4B82-9B10-E792CB0E7CA3}" type="sibTrans" cxnId="{498329A9-FEFA-4B10-ADE9-390E5E1BE6EB}">
      <dgm:prSet/>
      <dgm:spPr/>
      <dgm:t>
        <a:bodyPr/>
        <a:lstStyle/>
        <a:p>
          <a:endParaRPr lang="ru-RU"/>
        </a:p>
      </dgm:t>
    </dgm:pt>
    <dgm:pt modelId="{5BAA71D3-448E-4368-9829-279C347652A0}" type="pres">
      <dgm:prSet presAssocID="{34600AE8-096D-4E08-AF56-2BCC6A8445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941933-3D5F-4817-9A24-307F8D8723DD}" type="pres">
      <dgm:prSet presAssocID="{55515897-F3F1-4ED6-B5D4-F5289A498694}" presName="composite" presStyleCnt="0"/>
      <dgm:spPr/>
    </dgm:pt>
    <dgm:pt modelId="{8830691B-6E37-4B50-9E6E-951B831EFC67}" type="pres">
      <dgm:prSet presAssocID="{55515897-F3F1-4ED6-B5D4-F5289A49869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77FC2-3CBD-4D38-8C84-EA550E8D3F46}" type="pres">
      <dgm:prSet presAssocID="{55515897-F3F1-4ED6-B5D4-F5289A498694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6C4C73-1155-4234-B90F-F6E2B8339370}" srcId="{34600AE8-096D-4E08-AF56-2BCC6A84451C}" destId="{55515897-F3F1-4ED6-B5D4-F5289A498694}" srcOrd="0" destOrd="0" parTransId="{54F53382-FA4C-4DD2-80AE-6E8401478855}" sibTransId="{6EB54F31-6E85-4FEA-B120-53F9ACD92212}"/>
    <dgm:cxn modelId="{80A03615-9B42-4D43-9853-973ECD40461E}" type="presOf" srcId="{4DAFBEB8-07FC-4C7A-AC08-A47C6A8B5669}" destId="{A3077FC2-3CBD-4D38-8C84-EA550E8D3F46}" srcOrd="0" destOrd="1" presId="urn:microsoft.com/office/officeart/2005/8/layout/chevron2"/>
    <dgm:cxn modelId="{D94F83DE-D42F-4B73-908E-DFD0C1B33AA3}" type="presOf" srcId="{32E8C3E0-0286-4E79-A032-79B81AD61CE1}" destId="{A3077FC2-3CBD-4D38-8C84-EA550E8D3F46}" srcOrd="0" destOrd="4" presId="urn:microsoft.com/office/officeart/2005/8/layout/chevron2"/>
    <dgm:cxn modelId="{2ADCCE5B-4E86-4330-AA3A-952D5F0D60F8}" type="presOf" srcId="{9884B584-6620-4492-B041-E2AF6A75FCB7}" destId="{A3077FC2-3CBD-4D38-8C84-EA550E8D3F46}" srcOrd="0" destOrd="3" presId="urn:microsoft.com/office/officeart/2005/8/layout/chevron2"/>
    <dgm:cxn modelId="{257265DF-3D5E-46B8-879C-3DC1591690D0}" srcId="{55515897-F3F1-4ED6-B5D4-F5289A498694}" destId="{4DAFBEB8-07FC-4C7A-AC08-A47C6A8B5669}" srcOrd="1" destOrd="0" parTransId="{8198F69A-F0D5-4ED2-AD8E-F2D05DC055CA}" sibTransId="{59B04EF6-9DE5-41DB-8969-67062703DC70}"/>
    <dgm:cxn modelId="{D170C988-CE82-422D-AECF-E8CEC1A0D2F2}" type="presOf" srcId="{34D26EBE-BC03-43FD-8430-8B753701B908}" destId="{A3077FC2-3CBD-4D38-8C84-EA550E8D3F46}" srcOrd="0" destOrd="2" presId="urn:microsoft.com/office/officeart/2005/8/layout/chevron2"/>
    <dgm:cxn modelId="{7B9BDAAC-21FE-4645-B649-72C45A4711D2}" srcId="{55515897-F3F1-4ED6-B5D4-F5289A498694}" destId="{34D26EBE-BC03-43FD-8430-8B753701B908}" srcOrd="2" destOrd="0" parTransId="{A26CC890-0DB4-4306-8726-09DF04044A43}" sibTransId="{C63DD0EF-11F5-4D6E-8464-3925D3A998BF}"/>
    <dgm:cxn modelId="{6D6F9A42-4C53-421F-88CC-9B761ACD1778}" srcId="{55515897-F3F1-4ED6-B5D4-F5289A498694}" destId="{6243E049-BCE1-4859-81AA-CF008878B775}" srcOrd="0" destOrd="0" parTransId="{2D9B42A0-048C-4557-A313-34EADD2B5AE8}" sibTransId="{C2AD77D8-D882-4CA7-A00E-660C859B9C4D}"/>
    <dgm:cxn modelId="{DDE421D2-F6E0-4BD5-AB4D-ECF2294737D0}" srcId="{55515897-F3F1-4ED6-B5D4-F5289A498694}" destId="{32E8C3E0-0286-4E79-A032-79B81AD61CE1}" srcOrd="4" destOrd="0" parTransId="{9104788D-2B05-4507-A5AC-CD1AFBE321AF}" sibTransId="{DA958081-B7AB-4B1E-A237-8C717CF60699}"/>
    <dgm:cxn modelId="{728E0E5C-3AC8-4851-82E9-B336E1C6607C}" type="presOf" srcId="{6243E049-BCE1-4859-81AA-CF008878B775}" destId="{A3077FC2-3CBD-4D38-8C84-EA550E8D3F46}" srcOrd="0" destOrd="0" presId="urn:microsoft.com/office/officeart/2005/8/layout/chevron2"/>
    <dgm:cxn modelId="{498329A9-FEFA-4B10-ADE9-390E5E1BE6EB}" srcId="{55515897-F3F1-4ED6-B5D4-F5289A498694}" destId="{9884B584-6620-4492-B041-E2AF6A75FCB7}" srcOrd="3" destOrd="0" parTransId="{D83547A0-F979-4119-ABD8-9B3A682B06FA}" sibTransId="{741B0E50-4DC2-4B82-9B10-E792CB0E7CA3}"/>
    <dgm:cxn modelId="{F8B57CAC-E55A-4B3B-8286-778356606B39}" type="presOf" srcId="{55515897-F3F1-4ED6-B5D4-F5289A498694}" destId="{8830691B-6E37-4B50-9E6E-951B831EFC67}" srcOrd="0" destOrd="0" presId="urn:microsoft.com/office/officeart/2005/8/layout/chevron2"/>
    <dgm:cxn modelId="{AF6734BB-D0E7-421E-9A41-BEA3CFD430B7}" type="presOf" srcId="{34600AE8-096D-4E08-AF56-2BCC6A84451C}" destId="{5BAA71D3-448E-4368-9829-279C347652A0}" srcOrd="0" destOrd="0" presId="urn:microsoft.com/office/officeart/2005/8/layout/chevron2"/>
    <dgm:cxn modelId="{C686021A-206B-4858-BDD9-3FC16D72D6B9}" type="presParOf" srcId="{5BAA71D3-448E-4368-9829-279C347652A0}" destId="{2B941933-3D5F-4817-9A24-307F8D8723DD}" srcOrd="0" destOrd="0" presId="urn:microsoft.com/office/officeart/2005/8/layout/chevron2"/>
    <dgm:cxn modelId="{098E2D3F-8FF0-4806-A9D2-D0E8CC7DA591}" type="presParOf" srcId="{2B941933-3D5F-4817-9A24-307F8D8723DD}" destId="{8830691B-6E37-4B50-9E6E-951B831EFC67}" srcOrd="0" destOrd="0" presId="urn:microsoft.com/office/officeart/2005/8/layout/chevron2"/>
    <dgm:cxn modelId="{E8B79C9B-80C9-4531-B3EE-2B56978EE00D}" type="presParOf" srcId="{2B941933-3D5F-4817-9A24-307F8D8723DD}" destId="{A3077FC2-3CBD-4D38-8C84-EA550E8D3F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600AE8-096D-4E08-AF56-2BCC6A8445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515897-F3F1-4ED6-B5D4-F5289A498694}">
      <dgm:prSet/>
      <dgm:spPr/>
      <dgm:t>
        <a:bodyPr/>
        <a:lstStyle/>
        <a:p>
          <a:pPr rtl="0"/>
          <a:r>
            <a:rPr lang="ru-RU" dirty="0" smtClean="0"/>
            <a:t>эмоциональные навыки </a:t>
          </a:r>
          <a:endParaRPr lang="ru-RU" dirty="0"/>
        </a:p>
      </dgm:t>
    </dgm:pt>
    <dgm:pt modelId="{54F53382-FA4C-4DD2-80AE-6E8401478855}" type="parTrans" cxnId="{E86C4C73-1155-4234-B90F-F6E2B8339370}">
      <dgm:prSet/>
      <dgm:spPr/>
      <dgm:t>
        <a:bodyPr/>
        <a:lstStyle/>
        <a:p>
          <a:endParaRPr lang="ru-RU"/>
        </a:p>
      </dgm:t>
    </dgm:pt>
    <dgm:pt modelId="{6EB54F31-6E85-4FEA-B120-53F9ACD92212}" type="sibTrans" cxnId="{E86C4C73-1155-4234-B90F-F6E2B8339370}">
      <dgm:prSet/>
      <dgm:spPr/>
      <dgm:t>
        <a:bodyPr/>
        <a:lstStyle/>
        <a:p>
          <a:endParaRPr lang="ru-RU"/>
        </a:p>
      </dgm:t>
    </dgm:pt>
    <dgm:pt modelId="{28C6A247-E0D1-4577-8722-6EC8AE7A7C00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Стрессоустойчивость</a:t>
          </a:r>
          <a:endParaRPr lang="ru-RU" dirty="0"/>
        </a:p>
      </dgm:t>
    </dgm:pt>
    <dgm:pt modelId="{E17B1FC9-36FD-4CFC-9D08-9A0036E94731}" type="parTrans" cxnId="{ACDB3AFF-BD7D-4062-85FA-26D7E49A3F07}">
      <dgm:prSet/>
      <dgm:spPr/>
      <dgm:t>
        <a:bodyPr/>
        <a:lstStyle/>
        <a:p>
          <a:endParaRPr lang="ru-RU"/>
        </a:p>
      </dgm:t>
    </dgm:pt>
    <dgm:pt modelId="{F0D48E98-E422-4CEB-8C4E-18214303EDF5}" type="sibTrans" cxnId="{ACDB3AFF-BD7D-4062-85FA-26D7E49A3F07}">
      <dgm:prSet/>
      <dgm:spPr/>
      <dgm:t>
        <a:bodyPr/>
        <a:lstStyle/>
        <a:p>
          <a:endParaRPr lang="ru-RU"/>
        </a:p>
      </dgm:t>
    </dgm:pt>
    <dgm:pt modelId="{68AAAB98-82CF-41B0-9368-1FBE22238DC2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Не конфликтность</a:t>
          </a:r>
          <a:endParaRPr lang="ru-RU" dirty="0"/>
        </a:p>
      </dgm:t>
    </dgm:pt>
    <dgm:pt modelId="{7B5728E2-214E-49C3-BB3A-2E83038BF260}" type="parTrans" cxnId="{E69F03D8-610A-47DB-8628-A528156A1E0D}">
      <dgm:prSet/>
      <dgm:spPr/>
      <dgm:t>
        <a:bodyPr/>
        <a:lstStyle/>
        <a:p>
          <a:endParaRPr lang="ru-RU"/>
        </a:p>
      </dgm:t>
    </dgm:pt>
    <dgm:pt modelId="{927B98BC-85B4-4710-BE16-14A12BA20B0F}" type="sibTrans" cxnId="{E69F03D8-610A-47DB-8628-A528156A1E0D}">
      <dgm:prSet/>
      <dgm:spPr/>
      <dgm:t>
        <a:bodyPr/>
        <a:lstStyle/>
        <a:p>
          <a:endParaRPr lang="ru-RU"/>
        </a:p>
      </dgm:t>
    </dgm:pt>
    <dgm:pt modelId="{5C90D698-F430-4DEA-A577-D2C6AA50CBC6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Работать в команде</a:t>
          </a:r>
          <a:endParaRPr lang="ru-RU" dirty="0"/>
        </a:p>
      </dgm:t>
    </dgm:pt>
    <dgm:pt modelId="{BFDC4B42-48BD-49FA-95BD-FEF7457EC678}" type="parTrans" cxnId="{FDCC39CF-9EBA-4BBF-9365-F80C575205F1}">
      <dgm:prSet/>
      <dgm:spPr/>
      <dgm:t>
        <a:bodyPr/>
        <a:lstStyle/>
        <a:p>
          <a:endParaRPr lang="ru-RU"/>
        </a:p>
      </dgm:t>
    </dgm:pt>
    <dgm:pt modelId="{490D7673-8215-415B-9F8C-7591F9121F77}" type="sibTrans" cxnId="{FDCC39CF-9EBA-4BBF-9365-F80C575205F1}">
      <dgm:prSet/>
      <dgm:spPr/>
      <dgm:t>
        <a:bodyPr/>
        <a:lstStyle/>
        <a:p>
          <a:endParaRPr lang="ru-RU"/>
        </a:p>
      </dgm:t>
    </dgm:pt>
    <dgm:pt modelId="{0D40F6F7-5FA9-4AF5-9920-5C872A49733F}">
      <dgm:prSet/>
      <dgm:spPr/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dirty="0" smtClean="0"/>
            <a:t>Без вредных привычек</a:t>
          </a:r>
          <a:endParaRPr lang="ru-RU" dirty="0"/>
        </a:p>
      </dgm:t>
    </dgm:pt>
    <dgm:pt modelId="{BD6EF6F1-3DC0-42B7-AE0D-6B00901A66F1}" type="parTrans" cxnId="{89443FD9-159F-46CD-BDA3-B937874D1FC7}">
      <dgm:prSet/>
      <dgm:spPr/>
      <dgm:t>
        <a:bodyPr/>
        <a:lstStyle/>
        <a:p>
          <a:endParaRPr lang="ru-RU"/>
        </a:p>
      </dgm:t>
    </dgm:pt>
    <dgm:pt modelId="{795CD930-D325-4ACB-973C-16014F76CEBD}" type="sibTrans" cxnId="{89443FD9-159F-46CD-BDA3-B937874D1FC7}">
      <dgm:prSet/>
      <dgm:spPr/>
      <dgm:t>
        <a:bodyPr/>
        <a:lstStyle/>
        <a:p>
          <a:endParaRPr lang="ru-RU"/>
        </a:p>
      </dgm:t>
    </dgm:pt>
    <dgm:pt modelId="{F507F740-2A9F-4A22-88F8-CF177F2BF6F2}">
      <dgm:prSet/>
      <dgm:spPr/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dirty="0" smtClean="0"/>
            <a:t>Этика эстетика  </a:t>
          </a:r>
          <a:endParaRPr lang="ru-RU" dirty="0"/>
        </a:p>
      </dgm:t>
    </dgm:pt>
    <dgm:pt modelId="{9B2AA1F4-B85B-4B98-A074-45FF92BC1EA2}" type="parTrans" cxnId="{18FE1348-A932-42EA-A60C-1B6019AD3F31}">
      <dgm:prSet/>
      <dgm:spPr/>
      <dgm:t>
        <a:bodyPr/>
        <a:lstStyle/>
        <a:p>
          <a:endParaRPr lang="ru-RU"/>
        </a:p>
      </dgm:t>
    </dgm:pt>
    <dgm:pt modelId="{56DBEFB0-C83C-4231-B707-E0080E94D2C7}" type="sibTrans" cxnId="{18FE1348-A932-42EA-A60C-1B6019AD3F31}">
      <dgm:prSet/>
      <dgm:spPr/>
      <dgm:t>
        <a:bodyPr/>
        <a:lstStyle/>
        <a:p>
          <a:endParaRPr lang="ru-RU"/>
        </a:p>
      </dgm:t>
    </dgm:pt>
    <dgm:pt modelId="{5BAA71D3-448E-4368-9829-279C347652A0}" type="pres">
      <dgm:prSet presAssocID="{34600AE8-096D-4E08-AF56-2BCC6A8445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941933-3D5F-4817-9A24-307F8D8723DD}" type="pres">
      <dgm:prSet presAssocID="{55515897-F3F1-4ED6-B5D4-F5289A498694}" presName="composite" presStyleCnt="0"/>
      <dgm:spPr/>
    </dgm:pt>
    <dgm:pt modelId="{8830691B-6E37-4B50-9E6E-951B831EFC67}" type="pres">
      <dgm:prSet presAssocID="{55515897-F3F1-4ED6-B5D4-F5289A49869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77FC2-3CBD-4D38-8C84-EA550E8D3F46}" type="pres">
      <dgm:prSet presAssocID="{55515897-F3F1-4ED6-B5D4-F5289A498694}" presName="descendantText" presStyleLbl="alignAcc1" presStyleIdx="0" presStyleCnt="1" custLinFactNeighborX="1263" custLinFactNeighborY="-3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973A7-2CAA-4E56-9E7A-FAA248305BF8}" type="presOf" srcId="{F507F740-2A9F-4A22-88F8-CF177F2BF6F2}" destId="{A3077FC2-3CBD-4D38-8C84-EA550E8D3F46}" srcOrd="0" destOrd="4" presId="urn:microsoft.com/office/officeart/2005/8/layout/chevron2"/>
    <dgm:cxn modelId="{A08F4752-E7DF-4AF7-B339-DA0C236FBE42}" type="presOf" srcId="{0D40F6F7-5FA9-4AF5-9920-5C872A49733F}" destId="{A3077FC2-3CBD-4D38-8C84-EA550E8D3F46}" srcOrd="0" destOrd="3" presId="urn:microsoft.com/office/officeart/2005/8/layout/chevron2"/>
    <dgm:cxn modelId="{ACDB3AFF-BD7D-4062-85FA-26D7E49A3F07}" srcId="{55515897-F3F1-4ED6-B5D4-F5289A498694}" destId="{28C6A247-E0D1-4577-8722-6EC8AE7A7C00}" srcOrd="0" destOrd="0" parTransId="{E17B1FC9-36FD-4CFC-9D08-9A0036E94731}" sibTransId="{F0D48E98-E422-4CEB-8C4E-18214303EDF5}"/>
    <dgm:cxn modelId="{4D40353C-FD41-4608-9EBE-0741FC4C2C92}" type="presOf" srcId="{68AAAB98-82CF-41B0-9368-1FBE22238DC2}" destId="{A3077FC2-3CBD-4D38-8C84-EA550E8D3F46}" srcOrd="0" destOrd="1" presId="urn:microsoft.com/office/officeart/2005/8/layout/chevron2"/>
    <dgm:cxn modelId="{9D42BC10-140E-4849-BCC7-CAB42AB2E605}" type="presOf" srcId="{28C6A247-E0D1-4577-8722-6EC8AE7A7C00}" destId="{A3077FC2-3CBD-4D38-8C84-EA550E8D3F46}" srcOrd="0" destOrd="0" presId="urn:microsoft.com/office/officeart/2005/8/layout/chevron2"/>
    <dgm:cxn modelId="{A9484B53-035A-45D8-8404-811D1A1660FC}" type="presOf" srcId="{34600AE8-096D-4E08-AF56-2BCC6A84451C}" destId="{5BAA71D3-448E-4368-9829-279C347652A0}" srcOrd="0" destOrd="0" presId="urn:microsoft.com/office/officeart/2005/8/layout/chevron2"/>
    <dgm:cxn modelId="{AA4B5E72-3DB3-4C75-856D-8A3949E98FCC}" type="presOf" srcId="{55515897-F3F1-4ED6-B5D4-F5289A498694}" destId="{8830691B-6E37-4B50-9E6E-951B831EFC67}" srcOrd="0" destOrd="0" presId="urn:microsoft.com/office/officeart/2005/8/layout/chevron2"/>
    <dgm:cxn modelId="{E69F03D8-610A-47DB-8628-A528156A1E0D}" srcId="{55515897-F3F1-4ED6-B5D4-F5289A498694}" destId="{68AAAB98-82CF-41B0-9368-1FBE22238DC2}" srcOrd="1" destOrd="0" parTransId="{7B5728E2-214E-49C3-BB3A-2E83038BF260}" sibTransId="{927B98BC-85B4-4710-BE16-14A12BA20B0F}"/>
    <dgm:cxn modelId="{FDCC39CF-9EBA-4BBF-9365-F80C575205F1}" srcId="{55515897-F3F1-4ED6-B5D4-F5289A498694}" destId="{5C90D698-F430-4DEA-A577-D2C6AA50CBC6}" srcOrd="2" destOrd="0" parTransId="{BFDC4B42-48BD-49FA-95BD-FEF7457EC678}" sibTransId="{490D7673-8215-415B-9F8C-7591F9121F77}"/>
    <dgm:cxn modelId="{89443FD9-159F-46CD-BDA3-B937874D1FC7}" srcId="{55515897-F3F1-4ED6-B5D4-F5289A498694}" destId="{0D40F6F7-5FA9-4AF5-9920-5C872A49733F}" srcOrd="3" destOrd="0" parTransId="{BD6EF6F1-3DC0-42B7-AE0D-6B00901A66F1}" sibTransId="{795CD930-D325-4ACB-973C-16014F76CEBD}"/>
    <dgm:cxn modelId="{18FE1348-A932-42EA-A60C-1B6019AD3F31}" srcId="{55515897-F3F1-4ED6-B5D4-F5289A498694}" destId="{F507F740-2A9F-4A22-88F8-CF177F2BF6F2}" srcOrd="4" destOrd="0" parTransId="{9B2AA1F4-B85B-4B98-A074-45FF92BC1EA2}" sibTransId="{56DBEFB0-C83C-4231-B707-E0080E94D2C7}"/>
    <dgm:cxn modelId="{6504BDD7-B631-4EA5-9416-F56D36908A1E}" type="presOf" srcId="{5C90D698-F430-4DEA-A577-D2C6AA50CBC6}" destId="{A3077FC2-3CBD-4D38-8C84-EA550E8D3F46}" srcOrd="0" destOrd="2" presId="urn:microsoft.com/office/officeart/2005/8/layout/chevron2"/>
    <dgm:cxn modelId="{E86C4C73-1155-4234-B90F-F6E2B8339370}" srcId="{34600AE8-096D-4E08-AF56-2BCC6A84451C}" destId="{55515897-F3F1-4ED6-B5D4-F5289A498694}" srcOrd="0" destOrd="0" parTransId="{54F53382-FA4C-4DD2-80AE-6E8401478855}" sibTransId="{6EB54F31-6E85-4FEA-B120-53F9ACD92212}"/>
    <dgm:cxn modelId="{EAD43860-BDA6-459E-B17C-BEAC77800152}" type="presParOf" srcId="{5BAA71D3-448E-4368-9829-279C347652A0}" destId="{2B941933-3D5F-4817-9A24-307F8D8723DD}" srcOrd="0" destOrd="0" presId="urn:microsoft.com/office/officeart/2005/8/layout/chevron2"/>
    <dgm:cxn modelId="{6EBCA1F3-BD4F-4D4D-A954-E4C2E4ECADC7}" type="presParOf" srcId="{2B941933-3D5F-4817-9A24-307F8D8723DD}" destId="{8830691B-6E37-4B50-9E6E-951B831EFC67}" srcOrd="0" destOrd="0" presId="urn:microsoft.com/office/officeart/2005/8/layout/chevron2"/>
    <dgm:cxn modelId="{27817D87-93D4-416A-887C-BF1F2805C6E8}" type="presParOf" srcId="{2B941933-3D5F-4817-9A24-307F8D8723DD}" destId="{A3077FC2-3CBD-4D38-8C84-EA550E8D3F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24866-E1BD-43E7-AABB-4E3C7BFCDDD9}">
      <dsp:nvSpPr>
        <dsp:cNvPr id="0" name=""/>
        <dsp:cNvSpPr/>
      </dsp:nvSpPr>
      <dsp:spPr>
        <a:xfrm>
          <a:off x="3213183" y="3027817"/>
          <a:ext cx="2039719" cy="2039719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C00000"/>
              </a:solidFill>
            </a:rPr>
            <a:t>Рынок труда</a:t>
          </a:r>
          <a:endParaRPr lang="ru-RU" sz="4000" kern="1200" dirty="0">
            <a:solidFill>
              <a:srgbClr val="C00000"/>
            </a:solidFill>
          </a:endParaRPr>
        </a:p>
      </dsp:txBody>
      <dsp:txXfrm>
        <a:off x="3511893" y="3326527"/>
        <a:ext cx="1442299" cy="1442299"/>
      </dsp:txXfrm>
    </dsp:sp>
    <dsp:sp modelId="{DE13EEDF-1084-436A-B48F-2F8CBEEE3890}">
      <dsp:nvSpPr>
        <dsp:cNvPr id="0" name=""/>
        <dsp:cNvSpPr/>
      </dsp:nvSpPr>
      <dsp:spPr>
        <a:xfrm rot="10529618">
          <a:off x="1571292" y="3969408"/>
          <a:ext cx="910665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9ECEB-AD3E-4EE8-AED6-7A41C729E6FA}">
      <dsp:nvSpPr>
        <dsp:cNvPr id="0" name=""/>
        <dsp:cNvSpPr/>
      </dsp:nvSpPr>
      <dsp:spPr>
        <a:xfrm>
          <a:off x="-116001" y="3744415"/>
          <a:ext cx="1900777" cy="114224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Конкуренция, глобализация мира,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Интеграционные процессы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-82546" y="3777870"/>
        <a:ext cx="1833867" cy="1075332"/>
      </dsp:txXfrm>
    </dsp:sp>
    <dsp:sp modelId="{6B181718-F7B2-4111-A537-FBA61F2378A9}">
      <dsp:nvSpPr>
        <dsp:cNvPr id="0" name=""/>
        <dsp:cNvSpPr/>
      </dsp:nvSpPr>
      <dsp:spPr>
        <a:xfrm rot="12717504">
          <a:off x="1622174" y="2549445"/>
          <a:ext cx="1187045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D2019-C34A-4E63-A1AD-AD284D22D976}">
      <dsp:nvSpPr>
        <dsp:cNvPr id="0" name=""/>
        <dsp:cNvSpPr/>
      </dsp:nvSpPr>
      <dsp:spPr>
        <a:xfrm>
          <a:off x="370383" y="1512170"/>
          <a:ext cx="1427803" cy="114224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Политические решения; финансовые ограничения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403838" y="1545625"/>
        <a:ext cx="1360893" cy="1075332"/>
      </dsp:txXfrm>
    </dsp:sp>
    <dsp:sp modelId="{481DE03D-B8BF-4194-B62F-EFB3BD1288C3}">
      <dsp:nvSpPr>
        <dsp:cNvPr id="0" name=""/>
        <dsp:cNvSpPr/>
      </dsp:nvSpPr>
      <dsp:spPr>
        <a:xfrm rot="14400000">
          <a:off x="2533411" y="1890181"/>
          <a:ext cx="969524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33CFC-973A-44B9-A492-7397AB44C937}">
      <dsp:nvSpPr>
        <dsp:cNvPr id="0" name=""/>
        <dsp:cNvSpPr/>
      </dsp:nvSpPr>
      <dsp:spPr>
        <a:xfrm>
          <a:off x="1819813" y="533232"/>
          <a:ext cx="1427803" cy="114224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Изменение климата и экология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853268" y="566687"/>
        <a:ext cx="1360893" cy="1075332"/>
      </dsp:txXfrm>
    </dsp:sp>
    <dsp:sp modelId="{6A929BEC-0EF9-4644-8DB7-E22AED34E07B}">
      <dsp:nvSpPr>
        <dsp:cNvPr id="0" name=""/>
        <dsp:cNvSpPr/>
      </dsp:nvSpPr>
      <dsp:spPr>
        <a:xfrm rot="16200000">
          <a:off x="3557968" y="1545740"/>
          <a:ext cx="999871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29A2D-4A4F-450C-8BD9-8B2187CA3771}">
      <dsp:nvSpPr>
        <dsp:cNvPr id="0" name=""/>
        <dsp:cNvSpPr/>
      </dsp:nvSpPr>
      <dsp:spPr>
        <a:xfrm>
          <a:off x="3296939" y="77898"/>
          <a:ext cx="1872207" cy="114224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Роботизация производства,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искусственный интеллект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330394" y="111353"/>
        <a:ext cx="1805297" cy="1075332"/>
      </dsp:txXfrm>
    </dsp:sp>
    <dsp:sp modelId="{E6E04408-7EBD-4BEB-8A9A-CCF4F96AC37D}">
      <dsp:nvSpPr>
        <dsp:cNvPr id="0" name=""/>
        <dsp:cNvSpPr/>
      </dsp:nvSpPr>
      <dsp:spPr>
        <a:xfrm rot="18294840">
          <a:off x="4887803" y="1733260"/>
          <a:ext cx="1165605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21902-33CA-46F4-950A-5319AC6D5682}">
      <dsp:nvSpPr>
        <dsp:cNvPr id="0" name=""/>
        <dsp:cNvSpPr/>
      </dsp:nvSpPr>
      <dsp:spPr>
        <a:xfrm>
          <a:off x="5457187" y="288017"/>
          <a:ext cx="2002737" cy="114224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Вкусы, предпочтения, мода, религия, ограниченные ресурсы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5490642" y="321472"/>
        <a:ext cx="1935827" cy="1075332"/>
      </dsp:txXfrm>
    </dsp:sp>
    <dsp:sp modelId="{30F6FF9F-4648-4534-816C-6A5D87D41291}">
      <dsp:nvSpPr>
        <dsp:cNvPr id="0" name=""/>
        <dsp:cNvSpPr/>
      </dsp:nvSpPr>
      <dsp:spPr>
        <a:xfrm rot="20084842">
          <a:off x="5597067" y="2858547"/>
          <a:ext cx="876382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5447-5B35-4B91-B8D8-7EDBC6BA417A}">
      <dsp:nvSpPr>
        <dsp:cNvPr id="0" name=""/>
        <dsp:cNvSpPr/>
      </dsp:nvSpPr>
      <dsp:spPr>
        <a:xfrm>
          <a:off x="6123128" y="2088230"/>
          <a:ext cx="2106466" cy="114224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Технологический прогресс, научно-технический прогресс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156583" y="2121685"/>
        <a:ext cx="2039556" cy="1075332"/>
      </dsp:txXfrm>
    </dsp:sp>
    <dsp:sp modelId="{62799CFA-F396-454A-8746-BFFE18D7C850}">
      <dsp:nvSpPr>
        <dsp:cNvPr id="0" name=""/>
        <dsp:cNvSpPr/>
      </dsp:nvSpPr>
      <dsp:spPr>
        <a:xfrm>
          <a:off x="5861485" y="3768096"/>
          <a:ext cx="938052" cy="5813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66999-01A6-472B-A89A-E31807E996EC}">
      <dsp:nvSpPr>
        <dsp:cNvPr id="0" name=""/>
        <dsp:cNvSpPr/>
      </dsp:nvSpPr>
      <dsp:spPr>
        <a:xfrm>
          <a:off x="6917798" y="3476555"/>
          <a:ext cx="1427803" cy="114224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rgbClr val="002060"/>
              </a:solidFill>
            </a:rPr>
            <a:t>Цифровизация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951253" y="3510010"/>
        <a:ext cx="1360893" cy="1075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78670-805D-4A55-B72D-54FFACD3A078}">
      <dsp:nvSpPr>
        <dsp:cNvPr id="0" name=""/>
        <dsp:cNvSpPr/>
      </dsp:nvSpPr>
      <dsp:spPr>
        <a:xfrm>
          <a:off x="1879982" y="-265269"/>
          <a:ext cx="4469635" cy="4469635"/>
        </a:xfrm>
        <a:prstGeom prst="circularArrow">
          <a:avLst>
            <a:gd name="adj1" fmla="val 5689"/>
            <a:gd name="adj2" fmla="val 340510"/>
            <a:gd name="adj3" fmla="val 12369635"/>
            <a:gd name="adj4" fmla="val 18307142"/>
            <a:gd name="adj5" fmla="val 5908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8B42A-3039-437E-A691-DFFC9C89730D}">
      <dsp:nvSpPr>
        <dsp:cNvPr id="0" name=""/>
        <dsp:cNvSpPr/>
      </dsp:nvSpPr>
      <dsp:spPr>
        <a:xfrm>
          <a:off x="2525538" y="1293"/>
          <a:ext cx="3178522" cy="15892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Профессиональный стандарт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002060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rPr>
            <a:t>профессиональные компетенции</a:t>
          </a:r>
          <a:endParaRPr lang="ru-RU" sz="2000" kern="1200" dirty="0"/>
        </a:p>
      </dsp:txBody>
      <dsp:txXfrm>
        <a:off x="2603119" y="78874"/>
        <a:ext cx="3023360" cy="1434099"/>
      </dsp:txXfrm>
    </dsp:sp>
    <dsp:sp modelId="{C21EBCFB-6989-4398-845A-2CD96908197B}">
      <dsp:nvSpPr>
        <dsp:cNvPr id="0" name=""/>
        <dsp:cNvSpPr/>
      </dsp:nvSpPr>
      <dsp:spPr>
        <a:xfrm>
          <a:off x="4986144" y="2908521"/>
          <a:ext cx="3178522" cy="15892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002060"/>
              </a:solidFill>
            </a:rPr>
            <a:t>Обучение для достижения компетенций</a:t>
          </a:r>
          <a:endParaRPr lang="ru-RU" sz="2000" kern="1200" dirty="0"/>
        </a:p>
      </dsp:txBody>
      <dsp:txXfrm>
        <a:off x="5063725" y="2986102"/>
        <a:ext cx="3023360" cy="1434099"/>
      </dsp:txXfrm>
    </dsp:sp>
    <dsp:sp modelId="{1974C8DB-6011-43B3-94E1-7207E2AD60A9}">
      <dsp:nvSpPr>
        <dsp:cNvPr id="0" name=""/>
        <dsp:cNvSpPr/>
      </dsp:nvSpPr>
      <dsp:spPr>
        <a:xfrm>
          <a:off x="132163" y="2936701"/>
          <a:ext cx="3178522" cy="15892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rPr>
            <a:t>Оценка компетенций</a:t>
          </a:r>
          <a:endParaRPr lang="ru-RU" sz="2000" kern="1200" dirty="0"/>
        </a:p>
      </dsp:txBody>
      <dsp:txXfrm>
        <a:off x="209744" y="3014282"/>
        <a:ext cx="3023360" cy="1434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EEF47-B996-4A03-B6E3-701FB77EC137}">
      <dsp:nvSpPr>
        <dsp:cNvPr id="0" name=""/>
        <dsp:cNvSpPr/>
      </dsp:nvSpPr>
      <dsp:spPr>
        <a:xfrm>
          <a:off x="2907835" y="4897528"/>
          <a:ext cx="264281" cy="284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40" y="0"/>
              </a:lnTo>
              <a:lnTo>
                <a:pt x="132140" y="284102"/>
              </a:lnTo>
              <a:lnTo>
                <a:pt x="264281" y="28410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68BA9-DF46-481C-9A57-718D7B874AE0}">
      <dsp:nvSpPr>
        <dsp:cNvPr id="0" name=""/>
        <dsp:cNvSpPr/>
      </dsp:nvSpPr>
      <dsp:spPr>
        <a:xfrm>
          <a:off x="2907835" y="4613425"/>
          <a:ext cx="264281" cy="284102"/>
        </a:xfrm>
        <a:custGeom>
          <a:avLst/>
          <a:gdLst/>
          <a:ahLst/>
          <a:cxnLst/>
          <a:rect l="0" t="0" r="0" b="0"/>
          <a:pathLst>
            <a:path>
              <a:moveTo>
                <a:pt x="0" y="284102"/>
              </a:moveTo>
              <a:lnTo>
                <a:pt x="132140" y="284102"/>
              </a:lnTo>
              <a:lnTo>
                <a:pt x="132140" y="0"/>
              </a:lnTo>
              <a:lnTo>
                <a:pt x="264281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F1687-7DC4-4D42-80B9-D7DF507075F6}">
      <dsp:nvSpPr>
        <dsp:cNvPr id="0" name=""/>
        <dsp:cNvSpPr/>
      </dsp:nvSpPr>
      <dsp:spPr>
        <a:xfrm>
          <a:off x="1322145" y="3464703"/>
          <a:ext cx="264281" cy="1432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40" y="0"/>
              </a:lnTo>
              <a:lnTo>
                <a:pt x="132140" y="1432824"/>
              </a:lnTo>
              <a:lnTo>
                <a:pt x="264281" y="143282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B5BF-DE37-4ACD-9684-478559A73AB5}">
      <dsp:nvSpPr>
        <dsp:cNvPr id="0" name=""/>
        <dsp:cNvSpPr/>
      </dsp:nvSpPr>
      <dsp:spPr>
        <a:xfrm>
          <a:off x="2907835" y="3761116"/>
          <a:ext cx="264281" cy="284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40" y="0"/>
              </a:lnTo>
              <a:lnTo>
                <a:pt x="132140" y="284102"/>
              </a:lnTo>
              <a:lnTo>
                <a:pt x="264281" y="28410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B07BB-0366-4278-B047-8601BD87135C}">
      <dsp:nvSpPr>
        <dsp:cNvPr id="0" name=""/>
        <dsp:cNvSpPr/>
      </dsp:nvSpPr>
      <dsp:spPr>
        <a:xfrm>
          <a:off x="2907835" y="3477014"/>
          <a:ext cx="264281" cy="284102"/>
        </a:xfrm>
        <a:custGeom>
          <a:avLst/>
          <a:gdLst/>
          <a:ahLst/>
          <a:cxnLst/>
          <a:rect l="0" t="0" r="0" b="0"/>
          <a:pathLst>
            <a:path>
              <a:moveTo>
                <a:pt x="0" y="284102"/>
              </a:moveTo>
              <a:lnTo>
                <a:pt x="132140" y="284102"/>
              </a:lnTo>
              <a:lnTo>
                <a:pt x="132140" y="0"/>
              </a:lnTo>
              <a:lnTo>
                <a:pt x="264281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39C7-261A-4587-B946-4CC7D0A0F1C3}">
      <dsp:nvSpPr>
        <dsp:cNvPr id="0" name=""/>
        <dsp:cNvSpPr/>
      </dsp:nvSpPr>
      <dsp:spPr>
        <a:xfrm>
          <a:off x="1322145" y="3464703"/>
          <a:ext cx="264281" cy="29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40" y="0"/>
              </a:lnTo>
              <a:lnTo>
                <a:pt x="132140" y="296413"/>
              </a:lnTo>
              <a:lnTo>
                <a:pt x="264281" y="29641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90467-1981-4C67-B506-5CAE0CCE5C11}">
      <dsp:nvSpPr>
        <dsp:cNvPr id="0" name=""/>
        <dsp:cNvSpPr/>
      </dsp:nvSpPr>
      <dsp:spPr>
        <a:xfrm>
          <a:off x="3201518" y="2329182"/>
          <a:ext cx="264281" cy="509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40" y="0"/>
              </a:lnTo>
              <a:lnTo>
                <a:pt x="132140" y="509914"/>
              </a:lnTo>
              <a:lnTo>
                <a:pt x="264281" y="50991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DD9E6-45B6-46D2-B659-59000B3263FB}">
      <dsp:nvSpPr>
        <dsp:cNvPr id="0" name=""/>
        <dsp:cNvSpPr/>
      </dsp:nvSpPr>
      <dsp:spPr>
        <a:xfrm>
          <a:off x="5763821" y="1975367"/>
          <a:ext cx="264281" cy="127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40" y="0"/>
              </a:lnTo>
              <a:lnTo>
                <a:pt x="132140" y="1274981"/>
              </a:lnTo>
              <a:lnTo>
                <a:pt x="264281" y="127498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EBBF6-E5E1-4AF2-BFDF-FD6D712C2E62}">
      <dsp:nvSpPr>
        <dsp:cNvPr id="0" name=""/>
        <dsp:cNvSpPr/>
      </dsp:nvSpPr>
      <dsp:spPr>
        <a:xfrm>
          <a:off x="5763821" y="1975367"/>
          <a:ext cx="264281" cy="292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40" y="0"/>
              </a:lnTo>
              <a:lnTo>
                <a:pt x="132140" y="292383"/>
              </a:lnTo>
              <a:lnTo>
                <a:pt x="264281" y="29238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C4879-FBC8-4DE6-A9EA-7AA1365557C0}">
      <dsp:nvSpPr>
        <dsp:cNvPr id="0" name=""/>
        <dsp:cNvSpPr/>
      </dsp:nvSpPr>
      <dsp:spPr>
        <a:xfrm>
          <a:off x="5763821" y="1352246"/>
          <a:ext cx="264281" cy="623121"/>
        </a:xfrm>
        <a:custGeom>
          <a:avLst/>
          <a:gdLst/>
          <a:ahLst/>
          <a:cxnLst/>
          <a:rect l="0" t="0" r="0" b="0"/>
          <a:pathLst>
            <a:path>
              <a:moveTo>
                <a:pt x="0" y="623121"/>
              </a:moveTo>
              <a:lnTo>
                <a:pt x="132140" y="623121"/>
              </a:lnTo>
              <a:lnTo>
                <a:pt x="132140" y="0"/>
              </a:lnTo>
              <a:lnTo>
                <a:pt x="264281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1CA3D-98A9-45F2-B681-5ADDB1E73F1C}">
      <dsp:nvSpPr>
        <dsp:cNvPr id="0" name=""/>
        <dsp:cNvSpPr/>
      </dsp:nvSpPr>
      <dsp:spPr>
        <a:xfrm>
          <a:off x="5763821" y="538063"/>
          <a:ext cx="264281" cy="1437303"/>
        </a:xfrm>
        <a:custGeom>
          <a:avLst/>
          <a:gdLst/>
          <a:ahLst/>
          <a:cxnLst/>
          <a:rect l="0" t="0" r="0" b="0"/>
          <a:pathLst>
            <a:path>
              <a:moveTo>
                <a:pt x="0" y="1437303"/>
              </a:moveTo>
              <a:lnTo>
                <a:pt x="132140" y="1437303"/>
              </a:lnTo>
              <a:lnTo>
                <a:pt x="132140" y="0"/>
              </a:lnTo>
              <a:lnTo>
                <a:pt x="264281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3442D-4952-42A7-B203-4801629EC482}">
      <dsp:nvSpPr>
        <dsp:cNvPr id="0" name=""/>
        <dsp:cNvSpPr/>
      </dsp:nvSpPr>
      <dsp:spPr>
        <a:xfrm>
          <a:off x="3201518" y="1975367"/>
          <a:ext cx="264281" cy="353814"/>
        </a:xfrm>
        <a:custGeom>
          <a:avLst/>
          <a:gdLst/>
          <a:ahLst/>
          <a:cxnLst/>
          <a:rect l="0" t="0" r="0" b="0"/>
          <a:pathLst>
            <a:path>
              <a:moveTo>
                <a:pt x="0" y="353814"/>
              </a:moveTo>
              <a:lnTo>
                <a:pt x="132140" y="353814"/>
              </a:lnTo>
              <a:lnTo>
                <a:pt x="132140" y="0"/>
              </a:lnTo>
              <a:lnTo>
                <a:pt x="264281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4865F-D38D-4A56-B115-64260DEB2921}">
      <dsp:nvSpPr>
        <dsp:cNvPr id="0" name=""/>
        <dsp:cNvSpPr/>
      </dsp:nvSpPr>
      <dsp:spPr>
        <a:xfrm>
          <a:off x="1322145" y="2329182"/>
          <a:ext cx="264281" cy="1135521"/>
        </a:xfrm>
        <a:custGeom>
          <a:avLst/>
          <a:gdLst/>
          <a:ahLst/>
          <a:cxnLst/>
          <a:rect l="0" t="0" r="0" b="0"/>
          <a:pathLst>
            <a:path>
              <a:moveTo>
                <a:pt x="0" y="1135521"/>
              </a:moveTo>
              <a:lnTo>
                <a:pt x="132140" y="1135521"/>
              </a:lnTo>
              <a:lnTo>
                <a:pt x="132140" y="0"/>
              </a:lnTo>
              <a:lnTo>
                <a:pt x="264281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F9B6C-3A86-4F90-8296-BC9892AC2B1E}">
      <dsp:nvSpPr>
        <dsp:cNvPr id="0" name=""/>
        <dsp:cNvSpPr/>
      </dsp:nvSpPr>
      <dsp:spPr>
        <a:xfrm>
          <a:off x="736" y="3263189"/>
          <a:ext cx="1321408" cy="403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работы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6" y="3263189"/>
        <a:ext cx="1321408" cy="403029"/>
      </dsp:txXfrm>
    </dsp:sp>
    <dsp:sp modelId="{51EFF45F-6B5E-4160-9CC9-A2AABF84F6BC}">
      <dsp:nvSpPr>
        <dsp:cNvPr id="0" name=""/>
        <dsp:cNvSpPr/>
      </dsp:nvSpPr>
      <dsp:spPr>
        <a:xfrm>
          <a:off x="1586426" y="1716150"/>
          <a:ext cx="1615091" cy="1226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Обобщенная трудовая функция </a:t>
          </a:r>
          <a:r>
            <a:rPr lang="ru-RU" sz="12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(задача 1)</a:t>
          </a:r>
        </a:p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сделать для достижения поставленной цели работы</a:t>
          </a:r>
          <a:r>
            <a:rPr lang="ru-RU" sz="9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6426" y="1716150"/>
        <a:ext cx="1615091" cy="1226064"/>
      </dsp:txXfrm>
    </dsp:sp>
    <dsp:sp modelId="{52BC68A4-E61A-48DE-8114-9059DB90DC5A}">
      <dsp:nvSpPr>
        <dsp:cNvPr id="0" name=""/>
        <dsp:cNvSpPr/>
      </dsp:nvSpPr>
      <dsp:spPr>
        <a:xfrm>
          <a:off x="3465799" y="1548041"/>
          <a:ext cx="2298021" cy="854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1 </a:t>
          </a:r>
          <a:r>
            <a:rPr lang="ru-RU" sz="12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(подзадача 1)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сделать, чтобы выполнить обобщенную трудовую функцию 1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5799" y="1548041"/>
        <a:ext cx="2298021" cy="854652"/>
      </dsp:txXfrm>
    </dsp:sp>
    <dsp:sp modelId="{CD8791D0-897D-4EB0-A22F-FEAE5B65C1E3}">
      <dsp:nvSpPr>
        <dsp:cNvPr id="0" name=""/>
        <dsp:cNvSpPr/>
      </dsp:nvSpPr>
      <dsp:spPr>
        <a:xfrm>
          <a:off x="6028103" y="261174"/>
          <a:ext cx="2905882" cy="553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критерии выполнения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необходимо выполнить трудовую функцию 1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8103" y="261174"/>
        <a:ext cx="2905882" cy="553778"/>
      </dsp:txXfrm>
    </dsp:sp>
    <dsp:sp modelId="{0C79AA2A-8D20-4D3B-AF90-4CCBD74275CB}">
      <dsp:nvSpPr>
        <dsp:cNvPr id="0" name=""/>
        <dsp:cNvSpPr/>
      </dsp:nvSpPr>
      <dsp:spPr>
        <a:xfrm>
          <a:off x="6028103" y="980129"/>
          <a:ext cx="2943159" cy="744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необходимые умения</a:t>
          </a:r>
          <a:endParaRPr lang="en-US" sz="1300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уметь делать, чтобы выполнить трудовую функцию 2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8103" y="980129"/>
        <a:ext cx="2943159" cy="744234"/>
      </dsp:txXfrm>
    </dsp:sp>
    <dsp:sp modelId="{AE61215F-3753-4F12-A1FD-1E24F7EF2B9F}">
      <dsp:nvSpPr>
        <dsp:cNvPr id="0" name=""/>
        <dsp:cNvSpPr/>
      </dsp:nvSpPr>
      <dsp:spPr>
        <a:xfrm>
          <a:off x="6028103" y="1889539"/>
          <a:ext cx="2981876" cy="756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необходимые знания</a:t>
          </a:r>
          <a:endParaRPr lang="en-US" sz="1300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необходимо знать, чтобы выполнить трудовую функцию 1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8103" y="1889539"/>
        <a:ext cx="2981876" cy="756421"/>
      </dsp:txXfrm>
    </dsp:sp>
    <dsp:sp modelId="{963F6533-21C9-4D81-86AF-43CE1862158B}">
      <dsp:nvSpPr>
        <dsp:cNvPr id="0" name=""/>
        <dsp:cNvSpPr/>
      </dsp:nvSpPr>
      <dsp:spPr>
        <a:xfrm>
          <a:off x="6028103" y="2811137"/>
          <a:ext cx="3001380" cy="8784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рабочая среда</a:t>
          </a:r>
          <a:endParaRPr lang="en-US" sz="1300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какие условия и какие ресурсы необходимы для выполнения трудовой функции 1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8103" y="2811137"/>
        <a:ext cx="3001380" cy="878423"/>
      </dsp:txXfrm>
    </dsp:sp>
    <dsp:sp modelId="{BC6C3686-339D-44C5-A578-86887A79CB1C}">
      <dsp:nvSpPr>
        <dsp:cNvPr id="0" name=""/>
        <dsp:cNvSpPr/>
      </dsp:nvSpPr>
      <dsp:spPr>
        <a:xfrm>
          <a:off x="3465799" y="2567869"/>
          <a:ext cx="1321408" cy="542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2 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(подзадача 2)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65799" y="2567869"/>
        <a:ext cx="1321408" cy="542453"/>
      </dsp:txXfrm>
    </dsp:sp>
    <dsp:sp modelId="{6A74E658-6EAC-4A93-AA0A-FB110B3FFF9E}">
      <dsp:nvSpPr>
        <dsp:cNvPr id="0" name=""/>
        <dsp:cNvSpPr/>
      </dsp:nvSpPr>
      <dsp:spPr>
        <a:xfrm>
          <a:off x="1586426" y="3501678"/>
          <a:ext cx="1321408" cy="518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Обобщенная трудовая функция 2 (задача2)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6426" y="3501678"/>
        <a:ext cx="1321408" cy="518876"/>
      </dsp:txXfrm>
    </dsp:sp>
    <dsp:sp modelId="{4A3F9DFB-FB1B-4802-8A5D-18CA4F2ADA40}">
      <dsp:nvSpPr>
        <dsp:cNvPr id="0" name=""/>
        <dsp:cNvSpPr/>
      </dsp:nvSpPr>
      <dsp:spPr>
        <a:xfrm>
          <a:off x="3172116" y="3275499"/>
          <a:ext cx="1321408" cy="403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3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116" y="3275499"/>
        <a:ext cx="1321408" cy="403029"/>
      </dsp:txXfrm>
    </dsp:sp>
    <dsp:sp modelId="{4CF98650-4032-4F84-BB2E-5CF4C29D57E2}">
      <dsp:nvSpPr>
        <dsp:cNvPr id="0" name=""/>
        <dsp:cNvSpPr/>
      </dsp:nvSpPr>
      <dsp:spPr>
        <a:xfrm>
          <a:off x="3172116" y="3843704"/>
          <a:ext cx="1321408" cy="403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4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116" y="3843704"/>
        <a:ext cx="1321408" cy="403029"/>
      </dsp:txXfrm>
    </dsp:sp>
    <dsp:sp modelId="{65A21EA9-E78F-4B13-9D19-78F6071879F1}">
      <dsp:nvSpPr>
        <dsp:cNvPr id="0" name=""/>
        <dsp:cNvSpPr/>
      </dsp:nvSpPr>
      <dsp:spPr>
        <a:xfrm>
          <a:off x="1586426" y="4581798"/>
          <a:ext cx="1321408" cy="631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Обобщенная трудовая функция 3 (задача 3)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6426" y="4581798"/>
        <a:ext cx="1321408" cy="631458"/>
      </dsp:txXfrm>
    </dsp:sp>
    <dsp:sp modelId="{D932AFE6-B571-46C8-BB94-5D5A44F99779}">
      <dsp:nvSpPr>
        <dsp:cNvPr id="0" name=""/>
        <dsp:cNvSpPr/>
      </dsp:nvSpPr>
      <dsp:spPr>
        <a:xfrm>
          <a:off x="3172116" y="4411910"/>
          <a:ext cx="1321408" cy="403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функция 5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116" y="4411910"/>
        <a:ext cx="1321408" cy="403029"/>
      </dsp:txXfrm>
    </dsp:sp>
    <dsp:sp modelId="{361C5E5A-1A14-4EA5-A0F0-07687EDC2763}">
      <dsp:nvSpPr>
        <dsp:cNvPr id="0" name=""/>
        <dsp:cNvSpPr/>
      </dsp:nvSpPr>
      <dsp:spPr>
        <a:xfrm>
          <a:off x="3172116" y="4980116"/>
          <a:ext cx="1321408" cy="403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Трудовая 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функция 5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116" y="4980116"/>
        <a:ext cx="1321408" cy="4030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0691B-6E37-4B50-9E6E-951B831EFC67}">
      <dsp:nvSpPr>
        <dsp:cNvPr id="0" name=""/>
        <dsp:cNvSpPr/>
      </dsp:nvSpPr>
      <dsp:spPr>
        <a:xfrm rot="5400000">
          <a:off x="-339127" y="339127"/>
          <a:ext cx="2260847" cy="15825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Когнитивные навыки </a:t>
          </a:r>
          <a:endParaRPr lang="ru-RU" sz="2100" kern="1200" dirty="0"/>
        </a:p>
      </dsp:txBody>
      <dsp:txXfrm rot="-5400000">
        <a:off x="1" y="791295"/>
        <a:ext cx="1582592" cy="678255"/>
      </dsp:txXfrm>
    </dsp:sp>
    <dsp:sp modelId="{A3077FC2-3CBD-4D38-8C84-EA550E8D3F46}">
      <dsp:nvSpPr>
        <dsp:cNvPr id="0" name=""/>
        <dsp:cNvSpPr/>
      </dsp:nvSpPr>
      <dsp:spPr>
        <a:xfrm rot="5400000">
          <a:off x="4171321" y="-2588728"/>
          <a:ext cx="1469550" cy="6647007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Целеустремленность</a:t>
          </a:r>
          <a:endParaRPr lang="ru-RU" sz="17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Само </a:t>
          </a:r>
          <a:r>
            <a:rPr lang="ru-RU" sz="1700" kern="1200" dirty="0" err="1" smtClean="0"/>
            <a:t>развиваемость</a:t>
          </a:r>
          <a:endParaRPr lang="ru-RU" sz="17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Знание языков </a:t>
          </a:r>
          <a:endParaRPr lang="ru-RU" sz="17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Энтузиазм в работе </a:t>
          </a:r>
          <a:endParaRPr lang="ru-RU" sz="1700" kern="1200" dirty="0"/>
        </a:p>
        <a:p>
          <a:pPr marL="171450" lvl="1" indent="-1714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Инициативность</a:t>
          </a:r>
          <a:endParaRPr lang="ru-RU" sz="1700" kern="1200" dirty="0"/>
        </a:p>
      </dsp:txBody>
      <dsp:txXfrm rot="-5400000">
        <a:off x="1582593" y="71738"/>
        <a:ext cx="6575269" cy="13260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0691B-6E37-4B50-9E6E-951B831EFC67}">
      <dsp:nvSpPr>
        <dsp:cNvPr id="0" name=""/>
        <dsp:cNvSpPr/>
      </dsp:nvSpPr>
      <dsp:spPr>
        <a:xfrm rot="5400000">
          <a:off x="-339127" y="339127"/>
          <a:ext cx="2260847" cy="15825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Социальные навыки </a:t>
          </a:r>
          <a:endParaRPr lang="ru-RU" sz="2300" kern="1200" dirty="0"/>
        </a:p>
      </dsp:txBody>
      <dsp:txXfrm rot="-5400000">
        <a:off x="1" y="791295"/>
        <a:ext cx="1582592" cy="678255"/>
      </dsp:txXfrm>
    </dsp:sp>
    <dsp:sp modelId="{A3077FC2-3CBD-4D38-8C84-EA550E8D3F46}">
      <dsp:nvSpPr>
        <dsp:cNvPr id="0" name=""/>
        <dsp:cNvSpPr/>
      </dsp:nvSpPr>
      <dsp:spPr>
        <a:xfrm rot="5400000">
          <a:off x="4171321" y="-2588728"/>
          <a:ext cx="1469550" cy="6647007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/>
            <a:t>Исполнительность</a:t>
          </a:r>
          <a:endParaRPr lang="ru-RU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/>
            <a:t> Решительность</a:t>
          </a:r>
          <a:endParaRPr lang="ru-RU" sz="1300" kern="1200" dirty="0"/>
        </a:p>
        <a:p>
          <a:pPr marL="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/>
            <a:t>Коммуникабельность</a:t>
          </a:r>
          <a:endParaRPr lang="ru-RU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/>
            <a:t>Пунктуальность</a:t>
          </a:r>
          <a:endParaRPr lang="ru-RU" sz="1300" kern="1200" dirty="0"/>
        </a:p>
        <a:p>
          <a:pPr marL="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/>
            <a:t>Ответственность 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300" kern="1200" dirty="0"/>
        </a:p>
      </dsp:txBody>
      <dsp:txXfrm rot="-5400000">
        <a:off x="1582593" y="71738"/>
        <a:ext cx="6575269" cy="13260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0691B-6E37-4B50-9E6E-951B831EFC67}">
      <dsp:nvSpPr>
        <dsp:cNvPr id="0" name=""/>
        <dsp:cNvSpPr/>
      </dsp:nvSpPr>
      <dsp:spPr>
        <a:xfrm rot="5400000">
          <a:off x="-339127" y="339127"/>
          <a:ext cx="2260847" cy="15825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эмоциональные навыки </a:t>
          </a:r>
          <a:endParaRPr lang="ru-RU" sz="1700" kern="1200" dirty="0"/>
        </a:p>
      </dsp:txBody>
      <dsp:txXfrm rot="-5400000">
        <a:off x="1" y="791295"/>
        <a:ext cx="1582592" cy="678255"/>
      </dsp:txXfrm>
    </dsp:sp>
    <dsp:sp modelId="{A3077FC2-3CBD-4D38-8C84-EA550E8D3F46}">
      <dsp:nvSpPr>
        <dsp:cNvPr id="0" name=""/>
        <dsp:cNvSpPr/>
      </dsp:nvSpPr>
      <dsp:spPr>
        <a:xfrm rot="5400000">
          <a:off x="4171321" y="-2588728"/>
          <a:ext cx="1469550" cy="6647007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Стрессоустойчивость</a:t>
          </a:r>
          <a:endParaRPr lang="ru-RU" sz="17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Не конфликтность</a:t>
          </a:r>
          <a:endParaRPr lang="ru-RU" sz="17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Работать в команде</a:t>
          </a:r>
          <a:endParaRPr lang="ru-RU" sz="1700" kern="1200" dirty="0"/>
        </a:p>
        <a:p>
          <a:pPr marL="171450" lvl="1" indent="-1714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Без вредных привычек</a:t>
          </a:r>
          <a:endParaRPr lang="ru-RU" sz="1700" kern="1200" dirty="0"/>
        </a:p>
        <a:p>
          <a:pPr marL="171450" lvl="1" indent="-1714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Этика эстетика  </a:t>
          </a:r>
          <a:endParaRPr lang="ru-RU" sz="1700" kern="1200" dirty="0"/>
        </a:p>
      </dsp:txBody>
      <dsp:txXfrm rot="-5400000">
        <a:off x="1582593" y="71738"/>
        <a:ext cx="6575269" cy="1326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7B8FAB64-EB22-429D-8940-C79F3CF4CC15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C2AB7CF8-4196-4CD7-994E-667F722542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14FBEB16-DDFC-43CD-8F3A-EAB1E8D090F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723" tIns="45862" rIns="91723" bIns="4586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1" cy="497364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0D161D79-7637-495D-99CE-B292AECE57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6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8819" indent="-28800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2030" indent="-230406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2842" indent="-230406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3653" indent="-230406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4465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5277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6089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901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82CF6E-1FEF-42BA-B011-E5B2A21F9883}" type="slidenum">
              <a:rPr lang="ru-RU" sz="1200">
                <a:solidFill>
                  <a:prstClr val="black"/>
                </a:solidFill>
              </a:rPr>
              <a:pPr eaLnBrk="1" hangingPunct="1"/>
              <a:t>1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712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/>
              <a:t>Профессиональный стандарт</a:t>
            </a:r>
            <a:r>
              <a:rPr lang="ru-RU" sz="1200" dirty="0" smtClean="0"/>
              <a:t> — характеристика квалификации, необходимой для осуществления определенного вида профессиональной деятельности, в том числе выполнения определенной трудовой функции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61D79-7637-495D-99CE-B292AECE574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3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dirty="0" smtClean="0"/>
              <a:t>простые (базовые) компетенции (формируемые на основе знаний, умений, способностей, легко фиксируемые, проявляющиеся в определенных видах деятельности);</a:t>
            </a:r>
          </a:p>
          <a:p>
            <a:pPr algn="just"/>
            <a:r>
              <a:rPr lang="ru-RU" sz="1200" dirty="0" smtClean="0"/>
              <a:t>ключевые компетенции - чрезвычайно сложные для учета и измерения, проявляющиеся во всех видах деятельности, во всех отношениях личности с миром, отражающие духовный мир личности и смыслы ее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61D79-7637-495D-99CE-B292AECE574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48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8819" indent="-28800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2030" indent="-230406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2842" indent="-230406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3653" indent="-230406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4465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5277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6089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901" indent="-23040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82CF6E-1FEF-42BA-B011-E5B2A21F9883}" type="slidenum">
              <a:rPr lang="ru-RU" sz="1200">
                <a:solidFill>
                  <a:prstClr val="black"/>
                </a:solidFill>
              </a:rPr>
              <a:pPr eaLnBrk="1" hangingPunct="1"/>
              <a:t>8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3184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B107A-8C5E-447E-8620-A633B200F7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26A14-B0DB-4E6A-B797-188CA5948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8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C0A8B-71BF-40DF-A877-F69446AFE5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4387-6AE9-4E4E-80FB-94EEF6A5D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4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856D-C861-4C18-9DEA-D4D651F0B4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2F069-2A34-4096-968C-AAA269797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9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8625B-9650-4BF7-85D8-668BC1BC59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D8923-E8AA-4519-B8F1-75C1E5177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1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32BA9-687A-41E8-9589-17EADBF3477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9193-B9E0-4896-BBB6-9B3D740B6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522D-07A2-4EA0-98F5-6ABB5FD067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E7DE-CF09-4DD0-AC51-97E8659D4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49373-EF73-49CC-B174-6E1871448A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4A42-4CDD-4420-A861-0C5E6F8AA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0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DFC31-3D43-4215-B640-F2D16C645A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62F9-4A00-493B-BEAB-BE0D8A8DD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0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81802-7C3B-4B55-A6E1-8AA243CBB6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2BB74-F005-415E-B651-D1F684AC8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5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917A-18FE-4AD0-A45C-85A55B168A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33AF3-33CC-406C-969D-1F0AF7B6B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2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B8CC-7D93-4B61-B9A5-CC63B569094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F364-E831-4E97-979D-1A67BA8C6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7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B8501C2-A86F-4D5A-901D-6F7898994F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7C92C7-D9A2-44A9-9E87-30C91CCE116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7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f.europa.eu/sites/default/files/2021-10/kyrgyzstan_ru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4.depositphotos.com/1006463/289/i/450/dep_2899571-3d-man-holding-colorful-book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024"/>
            <a:ext cx="3409726" cy="318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-540568" y="1200589"/>
            <a:ext cx="10212947" cy="27818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Профессиональные требования работодателей  и профессиональный стандарт</a:t>
            </a:r>
            <a:endParaRPr lang="ru-RU" sz="4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9029" y="399567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Координатор: </a:t>
            </a:r>
            <a:r>
              <a:rPr lang="ru-RU" b="1" dirty="0" err="1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Багышев</a:t>
            </a:r>
            <a:r>
              <a:rPr lang="ru-RU" b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Алтынбек</a:t>
            </a:r>
            <a:r>
              <a:rPr lang="ru-RU" b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Сартмаматович</a:t>
            </a:r>
            <a:r>
              <a:rPr lang="ru-RU" b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 </a:t>
            </a:r>
          </a:p>
          <a:p>
            <a:pPr algn="r"/>
            <a:r>
              <a:rPr lang="ru-RU" dirty="0" smtClean="0">
                <a:ea typeface="Tahoma" pitchFamily="34" charset="0"/>
                <a:cs typeface="Tahoma" pitchFamily="34" charset="0"/>
              </a:rPr>
              <a:t>Члены экспертной группы:</a:t>
            </a:r>
          </a:p>
          <a:p>
            <a:pPr algn="r"/>
            <a:r>
              <a:rPr lang="ru-RU" dirty="0" err="1" smtClean="0">
                <a:ea typeface="Tahoma" pitchFamily="34" charset="0"/>
                <a:cs typeface="Tahoma" pitchFamily="34" charset="0"/>
              </a:rPr>
              <a:t>Калдарова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Динара </a:t>
            </a:r>
            <a:r>
              <a:rPr lang="ru-RU" dirty="0" err="1" smtClean="0">
                <a:ea typeface="Tahoma" pitchFamily="34" charset="0"/>
                <a:cs typeface="Tahoma" pitchFamily="34" charset="0"/>
              </a:rPr>
              <a:t>Калыкназаровна</a:t>
            </a:r>
            <a:endParaRPr lang="ru-RU" dirty="0" smtClean="0">
              <a:ea typeface="Tahoma" pitchFamily="34" charset="0"/>
              <a:cs typeface="Tahoma" pitchFamily="34" charset="0"/>
            </a:endParaRPr>
          </a:p>
          <a:p>
            <a:pPr algn="r"/>
            <a:r>
              <a:rPr lang="ru-RU" dirty="0" err="1" smtClean="0">
                <a:ea typeface="Tahoma" pitchFamily="34" charset="0"/>
                <a:cs typeface="Tahoma" pitchFamily="34" charset="0"/>
              </a:rPr>
              <a:t>Молдокулова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Элина </a:t>
            </a:r>
            <a:r>
              <a:rPr lang="ru-RU" dirty="0" err="1" smtClean="0">
                <a:ea typeface="Tahoma" pitchFamily="34" charset="0"/>
                <a:cs typeface="Tahoma" pitchFamily="34" charset="0"/>
              </a:rPr>
              <a:t>Ашымбековна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</a:t>
            </a:r>
          </a:p>
          <a:p>
            <a:pPr algn="r"/>
            <a:r>
              <a:rPr lang="ru-RU" dirty="0" err="1" smtClean="0">
                <a:ea typeface="Tahoma" pitchFamily="34" charset="0"/>
                <a:cs typeface="Tahoma" pitchFamily="34" charset="0"/>
              </a:rPr>
              <a:t>Марасулов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ea typeface="Tahoma" pitchFamily="34" charset="0"/>
                <a:cs typeface="Tahoma" pitchFamily="34" charset="0"/>
              </a:rPr>
              <a:t>Атабек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ea typeface="Tahoma" pitchFamily="34" charset="0"/>
                <a:cs typeface="Tahoma" pitchFamily="34" charset="0"/>
              </a:rPr>
              <a:t>Каримович</a:t>
            </a:r>
            <a:endParaRPr lang="ru-RU" dirty="0" smtClean="0">
              <a:ea typeface="Tahoma" pitchFamily="34" charset="0"/>
              <a:cs typeface="Tahoma" pitchFamily="34" charset="0"/>
            </a:endParaRPr>
          </a:p>
          <a:p>
            <a:pPr algn="r"/>
            <a:r>
              <a:rPr lang="ru-RU" dirty="0" err="1" smtClean="0">
                <a:ea typeface="Tahoma" pitchFamily="34" charset="0"/>
                <a:cs typeface="Tahoma" pitchFamily="34" charset="0"/>
              </a:rPr>
              <a:t>Байбалаев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ea typeface="Tahoma" pitchFamily="34" charset="0"/>
                <a:cs typeface="Tahoma" pitchFamily="34" charset="0"/>
              </a:rPr>
              <a:t>Эркинбек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ea typeface="Tahoma" pitchFamily="34" charset="0"/>
                <a:cs typeface="Tahoma" pitchFamily="34" charset="0"/>
              </a:rPr>
              <a:t>Байбалаевич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 </a:t>
            </a:r>
          </a:p>
          <a:p>
            <a:pPr algn="r"/>
            <a:r>
              <a:rPr lang="ru-RU" dirty="0" smtClean="0">
                <a:ea typeface="Tahoma" pitchFamily="34" charset="0"/>
                <a:cs typeface="Tahoma" pitchFamily="34" charset="0"/>
              </a:rPr>
              <a:t>10-12 мая 2022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r"/>
            <a:endParaRPr lang="ru-RU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07029" y="4122955"/>
            <a:ext cx="1974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Группа экспертов:</a:t>
            </a:r>
          </a:p>
        </p:txBody>
      </p:sp>
    </p:spTree>
    <p:extLst>
      <p:ext uri="{BB962C8B-B14F-4D97-AF65-F5344CB8AC3E}">
        <p14:creationId xmlns:p14="http://schemas.microsoft.com/office/powerpoint/2010/main" val="2145114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8569014" cy="514543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Структура НРК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257" t="25219" r="9656" b="12496"/>
          <a:stretch/>
        </p:blipFill>
        <p:spPr>
          <a:xfrm>
            <a:off x="342497" y="1417638"/>
            <a:ext cx="8477357" cy="417160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y-KG" dirty="0" smtClean="0"/>
              <a:t>Ссылка НРК(Национальная рамка квалификации)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www.etf.europa.eu/sites/default/files/2021-10/kyrgyzstan_ru.pdf</a:t>
            </a:r>
            <a:endParaRPr lang="ky-KG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19614"/>
              </p:ext>
            </p:extLst>
          </p:nvPr>
        </p:nvGraphicFramePr>
        <p:xfrm>
          <a:off x="490938" y="1196752"/>
          <a:ext cx="8229600" cy="2260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991124"/>
              </p:ext>
            </p:extLst>
          </p:nvPr>
        </p:nvGraphicFramePr>
        <p:xfrm>
          <a:off x="457200" y="2821583"/>
          <a:ext cx="8229600" cy="2260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535879"/>
              </p:ext>
            </p:extLst>
          </p:nvPr>
        </p:nvGraphicFramePr>
        <p:xfrm>
          <a:off x="457200" y="4481481"/>
          <a:ext cx="8229600" cy="2260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1283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https://www.etf.europa.eu/sites/default/files/2021-10/kyrgyzstan_ru.pdf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132856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356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44759" y="844163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ky-KG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</a:t>
            </a:r>
          </a:p>
          <a:p>
            <a:pPr marL="0" indent="0" algn="ctr">
              <a:buNone/>
            </a:pPr>
            <a:r>
              <a:rPr lang="ky-KG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труда?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AutoShape 2" descr="Анализ рынка труда. Значение анализа рынка труда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780928"/>
            <a:ext cx="5715000" cy="28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645816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5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252536" y="1196752"/>
            <a:ext cx="9073008" cy="1143000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требования предъявляет работодатель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работнику: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61218" y="21955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Профессиональные требования</a:t>
            </a:r>
          </a:p>
          <a:p>
            <a:r>
              <a:rPr lang="ky-KG" sz="2400" dirty="0" smtClean="0">
                <a:solidFill>
                  <a:srgbClr val="002060"/>
                </a:solidFill>
              </a:rPr>
              <a:t>Знания </a:t>
            </a:r>
          </a:p>
          <a:p>
            <a:r>
              <a:rPr lang="ky-KG" sz="2400" dirty="0" smtClean="0">
                <a:solidFill>
                  <a:srgbClr val="002060"/>
                </a:solidFill>
              </a:rPr>
              <a:t>Умения</a:t>
            </a:r>
          </a:p>
          <a:p>
            <a:r>
              <a:rPr lang="ky-KG" sz="2400" dirty="0" smtClean="0">
                <a:solidFill>
                  <a:srgbClr val="002060"/>
                </a:solidFill>
              </a:rPr>
              <a:t>Навыки (критерии выполнения)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Общие требования: </a:t>
            </a:r>
          </a:p>
          <a:p>
            <a:pPr lvl="3"/>
            <a:r>
              <a:rPr lang="ru-RU" sz="2400" dirty="0" smtClean="0">
                <a:solidFill>
                  <a:srgbClr val="002060"/>
                </a:solidFill>
              </a:rPr>
              <a:t>организация собственной деятельности;</a:t>
            </a:r>
          </a:p>
          <a:p>
            <a:pPr lvl="3"/>
            <a:r>
              <a:rPr lang="ru-RU" sz="2400" dirty="0">
                <a:solidFill>
                  <a:srgbClr val="002060"/>
                </a:solidFill>
              </a:rPr>
              <a:t>с</a:t>
            </a:r>
            <a:r>
              <a:rPr lang="ru-RU" sz="2400" dirty="0" smtClean="0">
                <a:solidFill>
                  <a:srgbClr val="002060"/>
                </a:solidFill>
              </a:rPr>
              <a:t>облюдение техники </a:t>
            </a:r>
            <a:r>
              <a:rPr lang="ru-RU" sz="2400" dirty="0">
                <a:solidFill>
                  <a:srgbClr val="002060"/>
                </a:solidFill>
              </a:rPr>
              <a:t>б</a:t>
            </a:r>
            <a:r>
              <a:rPr lang="ru-RU" sz="2400" dirty="0" smtClean="0">
                <a:solidFill>
                  <a:srgbClr val="002060"/>
                </a:solidFill>
              </a:rPr>
              <a:t>езопасности; </a:t>
            </a:r>
          </a:p>
          <a:p>
            <a:pPr lvl="3"/>
            <a:r>
              <a:rPr lang="ru-RU" sz="2400" dirty="0" smtClean="0">
                <a:solidFill>
                  <a:srgbClr val="002060"/>
                </a:solidFill>
              </a:rPr>
              <a:t>коммуникабельность, работа в команде;</a:t>
            </a:r>
          </a:p>
          <a:p>
            <a:pPr lvl="3"/>
            <a:r>
              <a:rPr lang="ru-RU" sz="2400" dirty="0">
                <a:solidFill>
                  <a:srgbClr val="002060"/>
                </a:solidFill>
              </a:rPr>
              <a:t>т</a:t>
            </a:r>
            <a:r>
              <a:rPr lang="ru-RU" sz="2400" dirty="0" smtClean="0">
                <a:solidFill>
                  <a:srgbClr val="002060"/>
                </a:solidFill>
              </a:rPr>
              <a:t>айм менеджмент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1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9976"/>
            <a:ext cx="8229600" cy="5721499"/>
          </a:xfrm>
        </p:spPr>
        <p:txBody>
          <a:bodyPr/>
          <a:lstStyle/>
          <a:p>
            <a:pPr marL="107950" indent="0">
              <a:buClr>
                <a:srgbClr val="7FD13B"/>
              </a:buClr>
              <a:buSzPct val="68000"/>
              <a:defRPr/>
            </a:pPr>
            <a:r>
              <a:rPr lang="ru-RU" altLang="en-US" sz="2800" b="1" dirty="0">
                <a:solidFill>
                  <a:srgbClr val="C00000"/>
                </a:solidFill>
              </a:rPr>
              <a:t>Компетенция</a:t>
            </a:r>
            <a:r>
              <a:rPr lang="ru-RU" altLang="en-US" sz="2800" b="1" dirty="0">
                <a:solidFill>
                  <a:srgbClr val="FF0000"/>
                </a:solidFill>
              </a:rPr>
              <a:t> </a:t>
            </a:r>
            <a:r>
              <a:rPr lang="ru-RU" altLang="en-US" sz="2400" b="1" dirty="0">
                <a:solidFill>
                  <a:srgbClr val="002060"/>
                </a:solidFill>
              </a:rPr>
              <a:t>- </a:t>
            </a:r>
            <a:r>
              <a:rPr lang="ru-RU" altLang="en-US" sz="2400" dirty="0">
                <a:solidFill>
                  <a:srgbClr val="002060"/>
                </a:solidFill>
              </a:rPr>
              <a:t>это набор знаний, навыков, поведения, отношений и характеристик, которые отличают одного человека от другого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Clr>
                <a:srgbClr val="7FD13B"/>
              </a:buClr>
              <a:buSzPct val="68000"/>
              <a:buFont typeface="Wingdings" panose="05000000000000000000" pitchFamily="2" charset="2"/>
              <a:buChar char="§"/>
              <a:defRPr/>
            </a:pPr>
            <a:r>
              <a:rPr lang="ru-RU" altLang="en-US" sz="2400" b="1" dirty="0">
                <a:solidFill>
                  <a:srgbClr val="C00000"/>
                </a:solidFill>
              </a:rPr>
              <a:t>Знание </a:t>
            </a:r>
            <a:r>
              <a:rPr lang="ru-RU" altLang="en-US" sz="2400" dirty="0">
                <a:solidFill>
                  <a:srgbClr val="C00000"/>
                </a:solidFill>
              </a:rPr>
              <a:t> </a:t>
            </a:r>
            <a:r>
              <a:rPr lang="ru-RU" altLang="en-US" sz="2400" dirty="0">
                <a:solidFill>
                  <a:srgbClr val="0000FF"/>
                </a:solidFill>
              </a:rPr>
              <a:t>         </a:t>
            </a:r>
            <a:r>
              <a:rPr lang="ru-RU" altLang="en-US" sz="2400" dirty="0">
                <a:solidFill>
                  <a:srgbClr val="002060"/>
                </a:solidFill>
              </a:rPr>
              <a:t>-  Знание фактов, понимание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Clr>
                <a:srgbClr val="7FD13B"/>
              </a:buClr>
              <a:buSzPct val="68000"/>
              <a:buFont typeface="Wingdings" panose="05000000000000000000" pitchFamily="2" charset="2"/>
              <a:buChar char="§"/>
              <a:defRPr/>
            </a:pPr>
            <a:r>
              <a:rPr lang="ru-RU" altLang="en-US" sz="2400" b="1" dirty="0">
                <a:solidFill>
                  <a:srgbClr val="C00000"/>
                </a:solidFill>
              </a:rPr>
              <a:t>Навыки</a:t>
            </a:r>
            <a:r>
              <a:rPr lang="ru-RU" altLang="en-US" sz="2400" b="1" dirty="0">
                <a:solidFill>
                  <a:srgbClr val="FF0000"/>
                </a:solidFill>
              </a:rPr>
              <a:t> </a:t>
            </a:r>
            <a:r>
              <a:rPr lang="ru-RU" altLang="en-US" sz="2400" b="1" dirty="0">
                <a:solidFill>
                  <a:srgbClr val="0000FF"/>
                </a:solidFill>
              </a:rPr>
              <a:t> </a:t>
            </a:r>
            <a:r>
              <a:rPr lang="ru-RU" altLang="en-US" sz="2400" dirty="0">
                <a:solidFill>
                  <a:srgbClr val="0000FF"/>
                </a:solidFill>
              </a:rPr>
              <a:t>         - </a:t>
            </a:r>
            <a:r>
              <a:rPr lang="ru-RU" altLang="en-US" sz="2400" dirty="0">
                <a:solidFill>
                  <a:srgbClr val="002060"/>
                </a:solidFill>
              </a:rPr>
              <a:t>Быть способным, применять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Clr>
                <a:srgbClr val="7FD13B"/>
              </a:buClr>
              <a:buSzPct val="68000"/>
              <a:buFont typeface="Wingdings" panose="05000000000000000000" pitchFamily="2" charset="2"/>
              <a:buChar char="§"/>
              <a:defRPr/>
            </a:pPr>
            <a:r>
              <a:rPr lang="ru-RU" altLang="en-US" sz="2400" b="1" dirty="0">
                <a:solidFill>
                  <a:srgbClr val="C00000"/>
                </a:solidFill>
              </a:rPr>
              <a:t>Отношение</a:t>
            </a:r>
            <a:r>
              <a:rPr lang="ru-RU" altLang="en-US" sz="2400" b="1" dirty="0">
                <a:solidFill>
                  <a:srgbClr val="0000FF"/>
                </a:solidFill>
              </a:rPr>
              <a:t> </a:t>
            </a:r>
            <a:r>
              <a:rPr lang="ru-RU" altLang="en-US" sz="2400" dirty="0">
                <a:solidFill>
                  <a:srgbClr val="0000FF"/>
                </a:solidFill>
              </a:rPr>
              <a:t>   -  </a:t>
            </a:r>
            <a:r>
              <a:rPr lang="ru-RU" altLang="en-US" sz="2400" dirty="0">
                <a:solidFill>
                  <a:srgbClr val="002060"/>
                </a:solidFill>
              </a:rPr>
              <a:t>Хотеть, вести себя</a:t>
            </a:r>
            <a:endParaRPr lang="ru-RU" altLang="en-US" sz="2400" b="1" dirty="0">
              <a:solidFill>
                <a:srgbClr val="002060"/>
              </a:solidFill>
            </a:endParaRPr>
          </a:p>
          <a:p>
            <a:pPr marL="107950" indent="0">
              <a:buClr>
                <a:srgbClr val="7FD13B"/>
              </a:buClr>
              <a:buSzPct val="68000"/>
              <a:defRPr/>
            </a:pPr>
            <a:endParaRPr lang="ru-RU" altLang="en-US" sz="2400" dirty="0">
              <a:solidFill>
                <a:srgbClr val="002060"/>
              </a:solidFill>
            </a:endParaRPr>
          </a:p>
          <a:p>
            <a:pPr marL="107950" indent="0">
              <a:buClr>
                <a:srgbClr val="7FD13B"/>
              </a:buClr>
              <a:buSzPct val="68000"/>
              <a:defRPr/>
            </a:pPr>
            <a:r>
              <a:rPr lang="ru-RU" sz="2400" b="1" dirty="0">
                <a:solidFill>
                  <a:srgbClr val="C00000"/>
                </a:solidFill>
              </a:rPr>
              <a:t>Компетенция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ky-KG" sz="2400" dirty="0">
                <a:solidFill>
                  <a:srgbClr val="002060"/>
                </a:solidFill>
              </a:rPr>
              <a:t>– </a:t>
            </a:r>
            <a:r>
              <a:rPr lang="ru-RU" sz="2400" dirty="0">
                <a:solidFill>
                  <a:srgbClr val="002060"/>
                </a:solidFill>
              </a:rPr>
              <a:t>заранее заданное социальное требование (норма) к образовательной подготовке ученика (обучаемого), необходимой для его эффективной продуктивной деятельности в определенной сфере </a:t>
            </a:r>
            <a:r>
              <a:rPr lang="ru-RU" sz="2400" dirty="0">
                <a:solidFill>
                  <a:srgbClr val="FF0000"/>
                </a:solidFill>
              </a:rPr>
              <a:t>(ГОС СПО-2021);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latin typeface="Calibri Light"/>
              </a:rPr>
              <a:t>Связь рынка труда и образовательной организации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180536"/>
              </p:ext>
            </p:extLst>
          </p:nvPr>
        </p:nvGraphicFramePr>
        <p:xfrm>
          <a:off x="457200" y="217837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82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182" y="87627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Профессиональные компетенции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/>
          <a:lstStyle/>
          <a:p>
            <a:pPr algn="just"/>
            <a:r>
              <a:rPr lang="ru-RU" sz="2800" dirty="0" smtClean="0"/>
              <a:t>простые </a:t>
            </a:r>
            <a:r>
              <a:rPr lang="ru-RU" sz="2800" dirty="0"/>
              <a:t>(базовые) </a:t>
            </a:r>
            <a:endParaRPr lang="ru-RU" sz="2800" dirty="0" smtClean="0"/>
          </a:p>
          <a:p>
            <a:pPr algn="just"/>
            <a:r>
              <a:rPr lang="ru-RU" sz="2800" dirty="0" smtClean="0"/>
              <a:t>ключевые компетенции</a:t>
            </a:r>
          </a:p>
          <a:p>
            <a:pPr algn="just"/>
            <a:r>
              <a:rPr lang="ky-KG" sz="2800" dirty="0" smtClean="0"/>
              <a:t>Сквозные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4355976" y="226943"/>
            <a:ext cx="4536504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</a:rPr>
              <a:t/>
            </a:r>
            <a:br>
              <a:rPr lang="ru-RU" sz="2800" dirty="0" smtClean="0">
                <a:solidFill>
                  <a:prstClr val="black"/>
                </a:solidFill>
              </a:rPr>
            </a:br>
            <a:endParaRPr lang="ru-RU" sz="2800" dirty="0" smtClean="0">
              <a:solidFill>
                <a:prstClr val="black"/>
              </a:solidFill>
            </a:endParaRPr>
          </a:p>
          <a:p>
            <a:pPr algn="ctr"/>
            <a:endParaRPr lang="ru-RU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нужен профессиональный стандарт? </a:t>
            </a:r>
          </a:p>
          <a:p>
            <a:pPr algn="ctr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tvt.ru/images/man_ques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9"/>
            <a:ext cx="4211960" cy="437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1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8923-E8AA-4519-B8F1-75C1E5177AD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08689"/>
              </p:ext>
            </p:extLst>
          </p:nvPr>
        </p:nvGraphicFramePr>
        <p:xfrm>
          <a:off x="6274" y="1313072"/>
          <a:ext cx="9030221" cy="5644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324544" y="548680"/>
            <a:ext cx="10163175" cy="228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разработки профессионального стандарта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484784"/>
            <a:ext cx="2326517" cy="4776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Направления…….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1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8228</TotalTime>
  <Words>449</Words>
  <Application>Microsoft Office PowerPoint</Application>
  <PresentationFormat>Экран (4:3)</PresentationFormat>
  <Paragraphs>119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Wingdings</vt:lpstr>
      <vt:lpstr>1_Тема2</vt:lpstr>
      <vt:lpstr>Профессиональные требования работодателей  и профессиональный стандарт</vt:lpstr>
      <vt:lpstr>Презентация PowerPoint</vt:lpstr>
      <vt:lpstr>Презентация PowerPoint</vt:lpstr>
      <vt:lpstr>Какие требования предъявляет работодатель к работнику: </vt:lpstr>
      <vt:lpstr>Презентация PowerPoint</vt:lpstr>
      <vt:lpstr>Связь рынка труда и образовательной организации</vt:lpstr>
      <vt:lpstr>Профессиональные компетенции</vt:lpstr>
      <vt:lpstr>Презентация PowerPoint</vt:lpstr>
      <vt:lpstr>Презентация PowerPoint</vt:lpstr>
      <vt:lpstr>Презентация PowerPoint</vt:lpstr>
      <vt:lpstr>Структура НРК</vt:lpstr>
      <vt:lpstr>Задание 3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Элеонора</dc:creator>
  <cp:lastModifiedBy>2020</cp:lastModifiedBy>
  <cp:revision>848</cp:revision>
  <cp:lastPrinted>2015-01-16T07:32:50Z</cp:lastPrinted>
  <dcterms:created xsi:type="dcterms:W3CDTF">2012-09-21T23:50:30Z</dcterms:created>
  <dcterms:modified xsi:type="dcterms:W3CDTF">2022-05-25T13:14:02Z</dcterms:modified>
</cp:coreProperties>
</file>