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D2AB-EE0B-4A90-8B88-FFA2E2B3E1C6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3BE6-DB6F-4A60-8BB0-3502B0FF9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28600"/>
            <a:ext cx="4191000" cy="647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38862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GROUP-7A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NAME-</a:t>
            </a:r>
            <a:r>
              <a:rPr lang="en-US" sz="3200" dirty="0">
                <a:solidFill>
                  <a:schemeClr val="tx1"/>
                </a:solidFill>
              </a:rPr>
              <a:t> MOHD FAIZAN SAIFI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FATHER NAME-</a:t>
            </a:r>
            <a:r>
              <a:rPr lang="en-US" sz="3200" dirty="0">
                <a:solidFill>
                  <a:schemeClr val="tx1"/>
                </a:solidFill>
              </a:rPr>
              <a:t>NAWAB SAIFI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6" name="Picture 2" descr="C:\Users\user\Desktop\6b1e8984-206c-4117-89bc-d837fead8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52400"/>
            <a:ext cx="42672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/>
            <a:r>
              <a:rPr lang="en-US" sz="2800" dirty="0">
                <a:solidFill>
                  <a:schemeClr val="tx1"/>
                </a:solidFill>
              </a:rPr>
              <a:t>*I AM RED DEGREE HOLDER (Scholar of OSHSU)</a:t>
            </a:r>
          </a:p>
          <a:p>
            <a:pPr marL="742950" indent="-742950" algn="just"/>
            <a:r>
              <a:rPr lang="en-US" sz="2800" dirty="0">
                <a:solidFill>
                  <a:schemeClr val="tx1"/>
                </a:solidFill>
              </a:rPr>
              <a:t>*I GOT 3.85 GENERAL GPA &amp; 3.81 CURRENT GPA </a:t>
            </a:r>
          </a:p>
          <a:p>
            <a:pPr marL="742950" indent="-742950" algn="just"/>
            <a:r>
              <a:rPr lang="en-US" sz="2800" dirty="0">
                <a:solidFill>
                  <a:schemeClr val="tx1"/>
                </a:solidFill>
              </a:rPr>
              <a:t>*GOT 4TH POSITION IN 3RD SEMESTER AND 2ND POSITION IN 4</a:t>
            </a:r>
            <a:r>
              <a:rPr lang="en-US" sz="2800" baseline="30000" dirty="0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 SEMESTER </a:t>
            </a:r>
          </a:p>
          <a:p>
            <a:pPr marL="742950" indent="-742950" algn="just"/>
            <a:r>
              <a:rPr lang="en-US" sz="2800" dirty="0">
                <a:solidFill>
                  <a:schemeClr val="tx1"/>
                </a:solidFill>
              </a:rPr>
              <a:t>*PARTICIPATED IN SOME OLYMPIAD LIKE PATH ANATOMY, MICROBIOLOGY AND EPIDEMIOLOGY AND AWARDED IN EACH ONE OF THEM</a:t>
            </a:r>
          </a:p>
          <a:p>
            <a:pPr marL="742950" indent="-742950" algn="just"/>
            <a:r>
              <a:rPr lang="en-US" sz="2800" dirty="0">
                <a:solidFill>
                  <a:schemeClr val="tx1"/>
                </a:solidFill>
              </a:rPr>
              <a:t>*DONE RUSSIAN LANGUAGE COURSE WITH 5 POINTS</a:t>
            </a:r>
          </a:p>
          <a:p>
            <a:pPr marL="742950" indent="-742950" algn="just"/>
            <a:r>
              <a:rPr lang="en-US" sz="2800" dirty="0">
                <a:solidFill>
                  <a:schemeClr val="tx1"/>
                </a:solidFill>
              </a:rPr>
              <a:t>*RECEIVED THE TITLE OF MOST INNOCENT PERSON IN 6</a:t>
            </a:r>
            <a:r>
              <a:rPr lang="en-US" sz="2800" baseline="30000" dirty="0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 YEAR</a:t>
            </a:r>
          </a:p>
          <a:p>
            <a:pPr marL="742950" indent="-742950" algn="just"/>
            <a:r>
              <a:rPr lang="en-US" sz="2800" dirty="0">
                <a:solidFill>
                  <a:schemeClr val="tx1"/>
                </a:solidFill>
              </a:rPr>
              <a:t>*EXCELLENT SKILLS IN SINGING AND DELIVERING SPEECH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00"/>
                </a:solidFill>
              </a:rPr>
              <a:t>                          PERSONAL DETAILS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COLLEGE NAME- </a:t>
            </a:r>
            <a:r>
              <a:rPr lang="en-US" sz="3200" dirty="0">
                <a:solidFill>
                  <a:schemeClr val="tx1"/>
                </a:solidFill>
              </a:rPr>
              <a:t>OSH STATE UNIVERSITY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ADDRESS IN OSH- </a:t>
            </a:r>
            <a:r>
              <a:rPr lang="en-US" sz="3200" dirty="0">
                <a:solidFill>
                  <a:schemeClr val="tx1"/>
                </a:solidFill>
              </a:rPr>
              <a:t>ALAISKAYA 31A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MOBILE NUMBER- </a:t>
            </a:r>
            <a:r>
              <a:rPr lang="en-US" sz="3200" dirty="0">
                <a:solidFill>
                  <a:schemeClr val="tx1"/>
                </a:solidFill>
              </a:rPr>
              <a:t>919599516067</a:t>
            </a:r>
          </a:p>
          <a:p>
            <a:r>
              <a:rPr lang="en-US" sz="3200" dirty="0">
                <a:solidFill>
                  <a:srgbClr val="FFFF00"/>
                </a:solidFill>
              </a:rPr>
              <a:t>HOBBIES-</a:t>
            </a:r>
            <a:r>
              <a:rPr lang="en-US" sz="3200" dirty="0">
                <a:solidFill>
                  <a:schemeClr val="tx1"/>
                </a:solidFill>
              </a:rPr>
              <a:t> READING AND COOKING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ABOUT ME- </a:t>
            </a:r>
            <a:r>
              <a:rPr lang="en-US" sz="3200" dirty="0">
                <a:solidFill>
                  <a:schemeClr val="tx1"/>
                </a:solidFill>
              </a:rPr>
              <a:t>GENEROUS, BELIEVER AND COMPASSINATE</a:t>
            </a:r>
          </a:p>
          <a:p>
            <a:r>
              <a:rPr lang="en-US" sz="3200" dirty="0">
                <a:solidFill>
                  <a:srgbClr val="FFFF00"/>
                </a:solidFill>
              </a:rPr>
              <a:t>EMAIL-</a:t>
            </a:r>
            <a:r>
              <a:rPr lang="en-US" sz="3200" dirty="0">
                <a:solidFill>
                  <a:schemeClr val="tx1"/>
                </a:solidFill>
              </a:rPr>
              <a:t> MOHDFAIZAN0804@GMAIL.COM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624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Thank you.</a:t>
            </a:r>
          </a:p>
          <a:p>
            <a:pPr algn="ctr"/>
            <a:endParaRPr lang="en-US" sz="6600" dirty="0">
              <a:solidFill>
                <a:schemeClr val="tx1"/>
              </a:solidFill>
            </a:endParaRPr>
          </a:p>
          <a:p>
            <a:pPr algn="ctr"/>
            <a:r>
              <a:rPr lang="en-US" sz="6600" dirty="0">
                <a:solidFill>
                  <a:schemeClr val="tx1"/>
                </a:solidFill>
              </a:rPr>
              <a:t>Class Teacher- </a:t>
            </a:r>
            <a:r>
              <a:rPr lang="en-US" sz="6600" dirty="0" err="1">
                <a:solidFill>
                  <a:schemeClr val="tx1"/>
                </a:solidFill>
              </a:rPr>
              <a:t>Murzabek</a:t>
            </a:r>
            <a:r>
              <a:rPr lang="en-US" sz="6600" dirty="0">
                <a:solidFill>
                  <a:schemeClr val="tx1"/>
                </a:solidFill>
              </a:rPr>
              <a:t> </a:t>
            </a:r>
            <a:r>
              <a:rPr lang="en-US" sz="6600" dirty="0" err="1">
                <a:solidFill>
                  <a:schemeClr val="tx1"/>
                </a:solidFill>
              </a:rPr>
              <a:t>Kyzy</a:t>
            </a:r>
            <a:r>
              <a:rPr lang="en-US" sz="6600" dirty="0">
                <a:solidFill>
                  <a:schemeClr val="tx1"/>
                </a:solidFill>
              </a:rPr>
              <a:t> </a:t>
            </a:r>
            <a:r>
              <a:rPr lang="en-US" sz="6600" dirty="0" err="1">
                <a:solidFill>
                  <a:schemeClr val="tx1"/>
                </a:solidFill>
              </a:rPr>
              <a:t>Asel</a:t>
            </a:r>
            <a:r>
              <a:rPr lang="en-US" sz="96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919599516067</cp:lastModifiedBy>
  <cp:revision>7</cp:revision>
  <dcterms:created xsi:type="dcterms:W3CDTF">2023-06-06T06:20:29Z</dcterms:created>
  <dcterms:modified xsi:type="dcterms:W3CDTF">2023-06-06T17:04:21Z</dcterms:modified>
</cp:coreProperties>
</file>