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28600"/>
            <a:ext cx="4191000" cy="6477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user\Desktop\fb608a63-33cd-4d16-96b5-6f49dd9b4e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52400"/>
            <a:ext cx="4343400" cy="6705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304800"/>
            <a:ext cx="38862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u="sng" dirty="0">
                <a:solidFill>
                  <a:srgbClr val="FFFF00"/>
                </a:solidFill>
              </a:rPr>
              <a:t>GROUP-7A</a:t>
            </a:r>
          </a:p>
          <a:p>
            <a:pPr algn="ctr"/>
            <a:r>
              <a:rPr lang="en-US" sz="3200" b="1" i="1" u="sng" dirty="0">
                <a:solidFill>
                  <a:schemeClr val="tx1"/>
                </a:solidFill>
              </a:rPr>
              <a:t>(MONITOR)</a:t>
            </a:r>
          </a:p>
          <a:p>
            <a:pPr algn="ctr"/>
            <a:r>
              <a:rPr lang="en-US" sz="3200" b="1" i="1" u="sng" dirty="0">
                <a:solidFill>
                  <a:srgbClr val="FFFF00"/>
                </a:solidFill>
              </a:rPr>
              <a:t>NAME-</a:t>
            </a:r>
            <a:r>
              <a:rPr lang="en-US" sz="3200" b="1" i="1" u="sng" dirty="0">
                <a:solidFill>
                  <a:schemeClr val="tx1"/>
                </a:solidFill>
              </a:rPr>
              <a:t> REHMAN ABDUL</a:t>
            </a:r>
          </a:p>
          <a:p>
            <a:pPr algn="ctr"/>
            <a:r>
              <a:rPr lang="en-US" sz="3200" b="1" i="1" u="sng" dirty="0">
                <a:solidFill>
                  <a:srgbClr val="FFFF00"/>
                </a:solidFill>
              </a:rPr>
              <a:t>FATHER NAME-</a:t>
            </a:r>
            <a:r>
              <a:rPr lang="en-US" sz="3200" b="1" i="1" u="sng" dirty="0">
                <a:solidFill>
                  <a:schemeClr val="tx1"/>
                </a:solidFill>
              </a:rPr>
              <a:t>MOHAMMAD RAFIQUE</a:t>
            </a:r>
          </a:p>
          <a:p>
            <a:pPr algn="ctr"/>
            <a:r>
              <a:rPr lang="en-US" b="1" i="1" u="sng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just"/>
            <a:r>
              <a:rPr lang="en-US" sz="3200" dirty="0">
                <a:solidFill>
                  <a:schemeClr val="tx1"/>
                </a:solidFill>
              </a:rPr>
              <a:t>*I AM RED DEGREE HOLDER.</a:t>
            </a:r>
          </a:p>
          <a:p>
            <a:pPr marL="742950" indent="-742950" algn="just"/>
            <a:r>
              <a:rPr lang="en-US" sz="3200" dirty="0">
                <a:solidFill>
                  <a:schemeClr val="tx1"/>
                </a:solidFill>
              </a:rPr>
              <a:t>*I GOT 3.83 GENERAL GPA &amp; 3.90 CURRENT GPA </a:t>
            </a:r>
          </a:p>
          <a:p>
            <a:pPr marL="742950" indent="-742950" algn="just"/>
            <a:r>
              <a:rPr lang="en-US" sz="3200" dirty="0">
                <a:solidFill>
                  <a:schemeClr val="tx1"/>
                </a:solidFill>
              </a:rPr>
              <a:t>*GOT 4th POSITION IN 2nd SEMESTER AND 1</a:t>
            </a:r>
            <a:r>
              <a:rPr lang="en-US" sz="3200" baseline="30000" dirty="0">
                <a:solidFill>
                  <a:schemeClr val="tx1"/>
                </a:solidFill>
              </a:rPr>
              <a:t>ST</a:t>
            </a:r>
            <a:r>
              <a:rPr lang="en-US" sz="3200" dirty="0">
                <a:solidFill>
                  <a:schemeClr val="tx1"/>
                </a:solidFill>
              </a:rPr>
              <a:t> POSITION IN 4</a:t>
            </a:r>
            <a:r>
              <a:rPr lang="en-US" sz="3200" baseline="30000" dirty="0">
                <a:solidFill>
                  <a:schemeClr val="tx1"/>
                </a:solidFill>
              </a:rPr>
              <a:t>TH</a:t>
            </a:r>
            <a:r>
              <a:rPr lang="en-US" sz="3200" dirty="0">
                <a:solidFill>
                  <a:schemeClr val="tx1"/>
                </a:solidFill>
              </a:rPr>
              <a:t> SEMESTER </a:t>
            </a:r>
          </a:p>
          <a:p>
            <a:pPr marL="742950" indent="-742950" algn="just"/>
            <a:r>
              <a:rPr lang="en-US" sz="3200" dirty="0">
                <a:solidFill>
                  <a:schemeClr val="tx1"/>
                </a:solidFill>
              </a:rPr>
              <a:t>*PARTICIPATED IN OLYMPIAD LIKE PATH ANATOMY</a:t>
            </a:r>
          </a:p>
          <a:p>
            <a:pPr marL="742950" indent="-742950" algn="just"/>
            <a:r>
              <a:rPr lang="en-US" sz="3200" dirty="0">
                <a:solidFill>
                  <a:schemeClr val="tx1"/>
                </a:solidFill>
              </a:rPr>
              <a:t>*DONE LANGUAGE COURSE WITH 5 POINTS</a:t>
            </a:r>
          </a:p>
          <a:p>
            <a:pPr marL="742950" indent="-742950" algn="just"/>
            <a:r>
              <a:rPr lang="en-US" sz="3200" dirty="0">
                <a:solidFill>
                  <a:schemeClr val="tx1"/>
                </a:solidFill>
              </a:rPr>
              <a:t>*RECEIVED MAN OF THE MATCH IN CRICKET GAME TOURNAMENT.</a:t>
            </a:r>
          </a:p>
          <a:p>
            <a:pPr marL="742950" indent="-742950" algn="just"/>
            <a:r>
              <a:rPr lang="en-US" sz="3200" dirty="0">
                <a:solidFill>
                  <a:schemeClr val="tx1"/>
                </a:solidFill>
              </a:rPr>
              <a:t>*DOING EACH AND EVERYTHING ON TIME DURING MY ACADEMICS.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00"/>
                </a:solidFill>
              </a:rPr>
              <a:t>                          PERSONAL DETAILS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COLLEGE NAME- </a:t>
            </a:r>
            <a:r>
              <a:rPr lang="en-US" sz="3200" dirty="0">
                <a:solidFill>
                  <a:schemeClr val="tx1"/>
                </a:solidFill>
              </a:rPr>
              <a:t>OSH STATE UNIVERSITY</a:t>
            </a:r>
          </a:p>
          <a:p>
            <a:r>
              <a:rPr lang="en-US" sz="3200" dirty="0">
                <a:solidFill>
                  <a:srgbClr val="FFFF00"/>
                </a:solidFill>
              </a:rPr>
              <a:t>ADDRESS IN OSH- </a:t>
            </a:r>
            <a:r>
              <a:rPr lang="en-US" sz="3200" dirty="0">
                <a:solidFill>
                  <a:schemeClr val="tx1"/>
                </a:solidFill>
              </a:rPr>
              <a:t>ALAISKAYA 31A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MOBILE NUMBER- </a:t>
            </a:r>
            <a:r>
              <a:rPr lang="en-US" sz="3200" dirty="0">
                <a:solidFill>
                  <a:schemeClr val="tx1"/>
                </a:solidFill>
              </a:rPr>
              <a:t>918535074792</a:t>
            </a:r>
          </a:p>
          <a:p>
            <a:r>
              <a:rPr lang="en-US" sz="3200" dirty="0">
                <a:solidFill>
                  <a:srgbClr val="FFFF00"/>
                </a:solidFill>
              </a:rPr>
              <a:t>HOBBIES-</a:t>
            </a:r>
            <a:r>
              <a:rPr lang="en-US" sz="3200" dirty="0">
                <a:solidFill>
                  <a:schemeClr val="tx1"/>
                </a:solidFill>
              </a:rPr>
              <a:t> PLAYING CRICKET AND LISTENING MUSIC</a:t>
            </a:r>
          </a:p>
          <a:p>
            <a:r>
              <a:rPr lang="en-US" sz="3200" dirty="0">
                <a:solidFill>
                  <a:srgbClr val="FFFF00"/>
                </a:solidFill>
              </a:rPr>
              <a:t>ABOUT ME- </a:t>
            </a:r>
            <a:r>
              <a:rPr lang="en-US" sz="3200" dirty="0">
                <a:solidFill>
                  <a:schemeClr val="tx1"/>
                </a:solidFill>
              </a:rPr>
              <a:t>VERY HUMBLE AND KIND PERSON</a:t>
            </a:r>
          </a:p>
          <a:p>
            <a:r>
              <a:rPr lang="en-US" sz="3200" dirty="0">
                <a:solidFill>
                  <a:srgbClr val="FFFF00"/>
                </a:solidFill>
              </a:rPr>
              <a:t>EMAIL-</a:t>
            </a:r>
            <a:r>
              <a:rPr lang="en-US" sz="3200" dirty="0">
                <a:solidFill>
                  <a:schemeClr val="tx1"/>
                </a:solidFill>
              </a:rPr>
              <a:t> REHMAN.ABDUL.1992.16@GMAIL.COM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286" y="598714"/>
            <a:ext cx="8445925" cy="5633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schemeClr val="tx1"/>
              </a:solidFill>
            </a:endParaRPr>
          </a:p>
          <a:p>
            <a:pPr algn="ctr"/>
            <a:r>
              <a:rPr lang="en-US" sz="6600" dirty="0">
                <a:solidFill>
                  <a:schemeClr val="tx1"/>
                </a:solidFill>
              </a:rPr>
              <a:t>Thank you.</a:t>
            </a:r>
          </a:p>
          <a:p>
            <a:pPr algn="ctr"/>
            <a:endParaRPr lang="en-US" sz="9600" dirty="0">
              <a:solidFill>
                <a:schemeClr val="tx1"/>
              </a:solidFill>
            </a:endParaRPr>
          </a:p>
          <a:p>
            <a:pPr algn="ctr"/>
            <a:r>
              <a:rPr lang="en-US" sz="6600" dirty="0">
                <a:solidFill>
                  <a:schemeClr val="tx1"/>
                </a:solidFill>
              </a:rPr>
              <a:t>Class Teacher-</a:t>
            </a:r>
            <a:r>
              <a:rPr lang="en-US" sz="6600" dirty="0" err="1">
                <a:solidFill>
                  <a:schemeClr val="tx1"/>
                </a:solidFill>
              </a:rPr>
              <a:t>Murzabek</a:t>
            </a:r>
            <a:r>
              <a:rPr lang="en-US" sz="6600" dirty="0">
                <a:solidFill>
                  <a:schemeClr val="tx1"/>
                </a:solidFill>
              </a:rPr>
              <a:t> </a:t>
            </a:r>
            <a:r>
              <a:rPr lang="en-US" sz="6600" dirty="0" err="1">
                <a:solidFill>
                  <a:schemeClr val="tx1"/>
                </a:solidFill>
              </a:rPr>
              <a:t>Kyzy</a:t>
            </a:r>
            <a:r>
              <a:rPr lang="en-US" sz="6600" dirty="0">
                <a:solidFill>
                  <a:schemeClr val="tx1"/>
                </a:solidFill>
              </a:rPr>
              <a:t> </a:t>
            </a:r>
            <a:r>
              <a:rPr lang="en-US" sz="6600" dirty="0" err="1">
                <a:solidFill>
                  <a:schemeClr val="tx1"/>
                </a:solidFill>
              </a:rPr>
              <a:t>Asel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919599516067</cp:lastModifiedBy>
  <cp:revision>6</cp:revision>
  <dcterms:created xsi:type="dcterms:W3CDTF">2023-06-06T06:20:29Z</dcterms:created>
  <dcterms:modified xsi:type="dcterms:W3CDTF">2023-06-06T17:06:22Z</dcterms:modified>
</cp:coreProperties>
</file>