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2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30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4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8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5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6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9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6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2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33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9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1117-F00A-44E4-95A6-D321025883C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C3B5-9A57-42C4-942F-AD9C7C61F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74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785" y="1869743"/>
            <a:ext cx="11095630" cy="2784144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Агрономия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колдонмо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геодезия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кафедрасы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тейлеген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610200 –Агрономия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багыты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абитуриенттерге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кесипке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багытоо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иштерин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Ош,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Жалалабад,Баткен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областарына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барып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келишти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2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6602"/>
            <a:ext cx="9144000" cy="657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0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959" y="464023"/>
            <a:ext cx="7315199" cy="58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0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68740"/>
            <a:ext cx="9144000" cy="618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8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59558"/>
            <a:ext cx="8984776" cy="629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92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4" y="682388"/>
            <a:ext cx="6537278" cy="514520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60358" y="696035"/>
            <a:ext cx="4393442" cy="495413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Агрономия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колдонмо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геодезия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кафедрасы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2-майдан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баштап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майга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чейин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аталган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областарга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профориентация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жумуштарын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откоруп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келдик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3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28" y="1173706"/>
            <a:ext cx="6837529" cy="512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0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0" y="887103"/>
            <a:ext cx="8707273" cy="578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2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59558"/>
            <a:ext cx="8247797" cy="578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9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76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09684"/>
            <a:ext cx="9144000" cy="614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0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32512"/>
            <a:ext cx="9144000" cy="60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1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5" y="641445"/>
            <a:ext cx="7438029" cy="573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198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</Words>
  <Application>Microsoft Office PowerPoint</Application>
  <PresentationFormat>Произвольный</PresentationFormat>
  <Paragraphs>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Агрономия жана колдонмо геодезия кафедрасы тейлеген 610200 –Агрономия багыты боюнча абитуриенттерге кесипке багытоо иштерин Ош, Жалалабад,Баткен областарына барып келишти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Агрономия жана колдонмо геодезия  кафедрасы   2-майдан баштап 15 майга чейин аталган областарга профориентация жумуштарын откоруп келдик.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Агрономия жана колдонмо геодезия кафедрасы тейлеген  610200 –Агрономия багыты боюнча абитуриенттерге кесипке багытоо иштерин Ош, Жалалабад,Баткен областарына б келишти</dc:title>
  <dc:creator>User</dc:creator>
  <cp:lastModifiedBy>PC</cp:lastModifiedBy>
  <cp:revision>6</cp:revision>
  <dcterms:created xsi:type="dcterms:W3CDTF">2023-06-04T03:54:13Z</dcterms:created>
  <dcterms:modified xsi:type="dcterms:W3CDTF">2023-06-16T05:07:30Z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860611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