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86" r:id="rId4"/>
    <p:sldId id="285" r:id="rId5"/>
    <p:sldId id="260" r:id="rId6"/>
    <p:sldId id="287" r:id="rId7"/>
    <p:sldId id="288" r:id="rId8"/>
    <p:sldId id="289" r:id="rId9"/>
    <p:sldId id="292" r:id="rId10"/>
    <p:sldId id="294" r:id="rId11"/>
    <p:sldId id="295" r:id="rId12"/>
    <p:sldId id="296" r:id="rId13"/>
    <p:sldId id="293" r:id="rId14"/>
  </p:sldIdLst>
  <p:sldSz cx="9144000" cy="5143500" type="screen16x9"/>
  <p:notesSz cx="6858000" cy="9144000"/>
  <p:embeddedFontLst>
    <p:embeddedFont>
      <p:font typeface="Muli Regular" panose="020B0604020202020204" charset="0"/>
      <p:regular r:id="rId16"/>
      <p:bold r:id="rId17"/>
      <p:italic r:id="rId18"/>
      <p:boldItalic r:id="rId19"/>
    </p:embeddedFont>
    <p:embeddedFont>
      <p:font typeface="Lexend Deca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90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05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9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4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30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03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156761"/>
            <a:ext cx="7271656" cy="20384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/>
            <a:r>
              <a:rPr lang="ky-KG" sz="2400" dirty="0"/>
              <a:t>Таблицага б</a:t>
            </a:r>
            <a:r>
              <a:rPr lang="ru-RU" sz="2400" dirty="0" err="1"/>
              <a:t>ерилгендерди</a:t>
            </a:r>
            <a:r>
              <a:rPr lang="ru-RU" sz="2400" dirty="0"/>
              <a:t> </a:t>
            </a:r>
            <a:r>
              <a:rPr lang="ky-KG" sz="2400" dirty="0"/>
              <a:t>кошуу</a:t>
            </a:r>
            <a:r>
              <a:rPr lang="ru-RU" sz="2400" dirty="0"/>
              <a:t>. INSERT </a:t>
            </a:r>
            <a:r>
              <a:rPr lang="ru-RU" sz="2400" dirty="0" err="1"/>
              <a:t>командасы</a:t>
            </a:r>
            <a:endParaRPr lang="ru-RU" sz="2400"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7538"/>
            <a:ext cx="901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1600" dirty="0" smtClean="0"/>
              <a:t>	Маанилерди </a:t>
            </a:r>
            <a:r>
              <a:rPr lang="ky-KG" sz="1600" dirty="0"/>
              <a:t>кошууда </a:t>
            </a:r>
            <a:r>
              <a:rPr lang="ru-RU" sz="1600" dirty="0"/>
              <a:t>DEFAULT </a:t>
            </a:r>
            <a:r>
              <a:rPr lang="ru-RU" sz="1600" dirty="0" err="1"/>
              <a:t>жана</a:t>
            </a:r>
            <a:r>
              <a:rPr lang="ru-RU" sz="1600" dirty="0"/>
              <a:t> NULL  </a:t>
            </a:r>
            <a:r>
              <a:rPr lang="ky-KG" sz="1600" dirty="0"/>
              <a:t>сөздөрүн жазуу менен тиешелүү маанилерди алууга болот</a:t>
            </a:r>
            <a:r>
              <a:rPr lang="ru-RU" sz="1600" dirty="0"/>
              <a:t>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71976" y="2444636"/>
            <a:ext cx="7868538" cy="1600437"/>
            <a:chOff x="771976" y="2444636"/>
            <a:chExt cx="7868538" cy="160043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71976" y="2444636"/>
              <a:ext cx="2758106" cy="1600437"/>
              <a:chOff x="845446" y="1959766"/>
              <a:chExt cx="3748325" cy="121219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5" cy="121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INSERT Products(</a:t>
                </a:r>
                <a:r>
                  <a:rPr lang="en-US" dirty="0" err="1"/>
                  <a:t>ProductName</a:t>
                </a:r>
                <a:r>
                  <a:rPr lang="en-US" dirty="0"/>
                  <a:t>, Manufacturer, Price, </a:t>
                </a:r>
                <a:r>
                  <a:rPr lang="en-US" dirty="0" err="1"/>
                  <a:t>ProductCount</a:t>
                </a:r>
                <a:r>
                  <a:rPr lang="en-US" dirty="0"/>
                  <a:t>) </a:t>
                </a:r>
                <a:endParaRPr lang="ru-RU" dirty="0"/>
              </a:p>
              <a:p>
                <a:r>
                  <a:rPr lang="en-US" dirty="0"/>
                  <a:t>VALUES ('Nokia 9', 'HDM Global', 41000, DEFAULT);</a:t>
                </a:r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986" y="2700201"/>
              <a:ext cx="4517528" cy="123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4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71976" y="1358786"/>
            <a:ext cx="8058277" cy="1600437"/>
            <a:chOff x="771976" y="1358786"/>
            <a:chExt cx="8058277" cy="160043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71976" y="1358786"/>
              <a:ext cx="2758106" cy="1600437"/>
              <a:chOff x="845446" y="1959766"/>
              <a:chExt cx="3748325" cy="121219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5" cy="121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INSERT Products(</a:t>
                </a:r>
                <a:r>
                  <a:rPr lang="en-US" dirty="0" err="1"/>
                  <a:t>ProductName</a:t>
                </a:r>
                <a:r>
                  <a:rPr lang="en-US" dirty="0"/>
                  <a:t>, Manufacturer, Price, </a:t>
                </a:r>
                <a:r>
                  <a:rPr lang="en-US" dirty="0" err="1"/>
                  <a:t>ProductCount</a:t>
                </a:r>
                <a:r>
                  <a:rPr lang="en-US" dirty="0"/>
                  <a:t>) </a:t>
                </a:r>
                <a:endParaRPr lang="ru-RU" dirty="0"/>
              </a:p>
              <a:p>
                <a:r>
                  <a:rPr lang="en-US" dirty="0"/>
                  <a:t>VALUES ('Nokia 9', 'HDM Global', 41000, NULL);</a:t>
                </a:r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6146" y="1479241"/>
              <a:ext cx="4554107" cy="135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6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478971" y="97971"/>
            <a:ext cx="8022771" cy="6259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u="sng" dirty="0"/>
              <a:t>Таблицага бир нече жолчолорду кошуу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971" y="1127816"/>
            <a:ext cx="8531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1600" dirty="0"/>
              <a:t>Таблицага бир эле убакта бир нече жолчолорду кошууга болот</a:t>
            </a:r>
            <a:r>
              <a:rPr lang="ru-RU" sz="1600" dirty="0"/>
              <a:t>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33204" y="1870286"/>
            <a:ext cx="8020258" cy="2462214"/>
            <a:chOff x="633204" y="1870286"/>
            <a:chExt cx="8020258" cy="24622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33204" y="1870286"/>
              <a:ext cx="2758106" cy="2462214"/>
              <a:chOff x="845446" y="1959766"/>
              <a:chExt cx="3748325" cy="186492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845446" y="1959766"/>
                <a:ext cx="2939145" cy="1864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INSERT Products (</a:t>
                </a:r>
                <a:r>
                  <a:rPr lang="en-US" dirty="0" err="1"/>
                  <a:t>ProductName</a:t>
                </a:r>
                <a:r>
                  <a:rPr lang="en-US" dirty="0"/>
                  <a:t>, Manufacturer, Price, </a:t>
                </a:r>
                <a:r>
                  <a:rPr lang="en-US" dirty="0" err="1"/>
                  <a:t>ProductCount</a:t>
                </a:r>
                <a:r>
                  <a:rPr lang="en-US" dirty="0"/>
                  <a:t>) </a:t>
                </a:r>
                <a:endParaRPr lang="ru-RU" dirty="0"/>
              </a:p>
              <a:p>
                <a:r>
                  <a:rPr lang="en-US" dirty="0"/>
                  <a:t>VALUES</a:t>
                </a:r>
                <a:endParaRPr lang="ru-RU" dirty="0"/>
              </a:p>
              <a:p>
                <a:r>
                  <a:rPr lang="en-US" dirty="0"/>
                  <a:t>('iPhone 8', 'Apple', 51000, 3),</a:t>
                </a:r>
                <a:endParaRPr lang="ru-RU" dirty="0"/>
              </a:p>
              <a:p>
                <a:r>
                  <a:rPr lang="en-US" dirty="0"/>
                  <a:t>('P20 Lite', 'Huawei', 34000, 4),</a:t>
                </a:r>
                <a:endParaRPr lang="ru-RU" dirty="0"/>
              </a:p>
              <a:p>
                <a:r>
                  <a:rPr lang="ru-RU" dirty="0"/>
                  <a:t>('</a:t>
                </a:r>
                <a:r>
                  <a:rPr lang="ru-RU" dirty="0" err="1"/>
                  <a:t>Galaxy</a:t>
                </a:r>
                <a:r>
                  <a:rPr lang="ru-RU" dirty="0"/>
                  <a:t> S8', '</a:t>
                </a:r>
                <a:r>
                  <a:rPr lang="ru-RU" dirty="0" err="1"/>
                  <a:t>Samsung</a:t>
                </a:r>
                <a:r>
                  <a:rPr lang="ru-RU" dirty="0"/>
                  <a:t>', 46000, 2);</a:t>
                </a:r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12" name="Рисунок 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10037" y="1870286"/>
              <a:ext cx="4543425" cy="183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6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79576" y="0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/>
              <a:t>Текшерүүчү суроолор</a:t>
            </a:r>
            <a:r>
              <a:rPr lang="ru-RU" sz="2800" i="1" dirty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1488"/>
            <a:ext cx="9144000" cy="548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Таблицалардын мамычаларына маани кошуу үчүн кандай команда колдонулат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Таблицанын кээ бир мамычаларына маани кошуу үчүн кандай командалар аткарылат?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Таблицадагы мамычанын маанисин кантип көрүүгө болот?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Баштапкы абалда маанилерди 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берүү кандай болот?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Таблицага бир нече жолчолорду кошуу кандай тартипте жүргүзүлөт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y-KG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 </a:t>
            </a:r>
            <a:r>
              <a:rPr lang="ky-KG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бардык мамычаларына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 кошуу үчүн кандай командалар аткарылат?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планы: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47382" y="1299359"/>
            <a:ext cx="2304164" cy="19031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200" dirty="0" smtClean="0"/>
              <a:t> </a:t>
            </a:r>
            <a:r>
              <a:rPr lang="ru-RU" sz="1400" dirty="0" err="1"/>
              <a:t>Таблицага</a:t>
            </a:r>
            <a:r>
              <a:rPr lang="ru-RU" sz="1400" dirty="0"/>
              <a:t> </a:t>
            </a:r>
            <a:r>
              <a:rPr lang="ru-RU" sz="1400" dirty="0" err="1"/>
              <a:t>берилгендерди</a:t>
            </a:r>
            <a:r>
              <a:rPr lang="ru-RU" sz="1400" dirty="0"/>
              <a:t> </a:t>
            </a:r>
            <a:r>
              <a:rPr lang="ky-KG" sz="1400" dirty="0"/>
              <a:t>кошуу үчүн </a:t>
            </a:r>
            <a:r>
              <a:rPr lang="ru-RU" sz="1400" dirty="0"/>
              <a:t>INSERT </a:t>
            </a:r>
            <a:r>
              <a:rPr lang="ru-RU" sz="1400" dirty="0" err="1"/>
              <a:t>командасы</a:t>
            </a:r>
            <a:r>
              <a:rPr lang="ky-KG" sz="1400" dirty="0"/>
              <a:t>н колдонуу;</a:t>
            </a:r>
            <a:endParaRPr lang="ru-RU" sz="14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987143" y="1324604"/>
            <a:ext cx="2767791" cy="177212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ky-KG" sz="1400" dirty="0"/>
              <a:t>Таблицага бир нече берилгендерди кошуу.</a:t>
            </a:r>
            <a:endParaRPr lang="ru-RU" dirty="0"/>
          </a:p>
        </p:txBody>
      </p:sp>
      <p:sp>
        <p:nvSpPr>
          <p:cNvPr id="8" name="Текст 1"/>
          <p:cNvSpPr txBox="1">
            <a:spLocks/>
          </p:cNvSpPr>
          <p:nvPr/>
        </p:nvSpPr>
        <p:spPr>
          <a:xfrm>
            <a:off x="2928258" y="1364848"/>
            <a:ext cx="2767791" cy="177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⬡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uli Regular"/>
              <a:buChar char="∙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●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○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 Regular"/>
              <a:buChar char="■"/>
              <a:defRPr sz="2000" b="0" i="0" u="none" strike="noStrike" cap="none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y-KG" sz="1400" dirty="0"/>
              <a:t>Таблицанын кээ бир мамычаларына маанилерди </a:t>
            </a:r>
            <a:r>
              <a:rPr lang="ky-KG" sz="1400" dirty="0" smtClean="0"/>
              <a:t>кошуу;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/>
      <p:bldP spid="2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максаты: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49"/>
            <a:ext cx="7572850" cy="1793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lnSpc>
                <a:spcPct val="150000"/>
              </a:lnSpc>
              <a:buNone/>
            </a:pPr>
            <a:r>
              <a:rPr lang="ky-KG" b="1" dirty="0">
                <a:solidFill>
                  <a:schemeClr val="tx2">
                    <a:lumMod val="10000"/>
                  </a:schemeClr>
                </a:solidFill>
              </a:rPr>
              <a:t>Студенттер</a:t>
            </a:r>
            <a:r>
              <a:rPr lang="ky-KG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ky-KG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ky-KG" b="1" dirty="0" smtClean="0">
                <a:solidFill>
                  <a:schemeClr val="tx2">
                    <a:lumMod val="10000"/>
                  </a:schemeClr>
                </a:solidFill>
              </a:rPr>
              <a:t>INSERT </a:t>
            </a:r>
            <a:r>
              <a:rPr lang="ky-KG" b="1" dirty="0">
                <a:solidFill>
                  <a:schemeClr val="tx2">
                    <a:lumMod val="10000"/>
                  </a:schemeClr>
                </a:solidFill>
              </a:rPr>
              <a:t>командасынын жардамында таблицага берилгендерди кошууну үйрөнүшөт жана жасаган жумуштарын демонстрациялашат.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Глоссарий: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7829" y="2019300"/>
            <a:ext cx="7892755" cy="6477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buNone/>
            </a:pPr>
            <a:r>
              <a:rPr lang="ru-RU" b="1" dirty="0"/>
              <a:t>INSERT</a:t>
            </a:r>
            <a:r>
              <a:rPr lang="ru-RU" dirty="0"/>
              <a:t> – 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</a:rPr>
              <a:t>таблицага берилгендерди кошуу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478971" y="97971"/>
            <a:ext cx="8022771" cy="6259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400" u="sng" dirty="0"/>
              <a:t>Таблицанын кээ бир мамычаларына маанилерди кошуу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971" y="833707"/>
            <a:ext cx="8531679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MySQL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таблицага берилгендерди кошуу үчүн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командасы колдонулат жана ал төмөнкүдөй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синтаксис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 ээ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4657" y="2229156"/>
            <a:ext cx="778328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[INTO]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таблицанын_аты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[(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мамычалардын_тизмеси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)] VALUES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маани2, ...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460" y="3089938"/>
            <a:ext cx="8531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туюнтмасынан кийин кашаанын ичинде берилгендер кошулуучу мамычалар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үтүр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аркылуу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көрсөтүлөт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эми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 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сөзүнөн кийин көрсөтүлгөн мамычалар үчүн маанилер берилет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3760" y="0"/>
            <a:ext cx="8611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productsdb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берилгендер базасында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таблицасы берилген болсун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43760" y="1211605"/>
            <a:ext cx="8656765" cy="3323986"/>
            <a:chOff x="414825" y="1015663"/>
            <a:chExt cx="8656765" cy="332398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14825" y="1015663"/>
              <a:ext cx="3047959" cy="3323986"/>
              <a:chOff x="429522" y="1607029"/>
              <a:chExt cx="3637846" cy="252485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429522" y="1607029"/>
                <a:ext cx="2939145" cy="252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CREATE DATABASE </a:t>
                </a:r>
                <a:r>
                  <a:rPr lang="en-US" dirty="0" err="1"/>
                  <a:t>productsdb</a:t>
                </a:r>
                <a:r>
                  <a:rPr lang="en-US" dirty="0"/>
                  <a:t>;</a:t>
                </a:r>
                <a:endParaRPr lang="ru-RU" dirty="0"/>
              </a:p>
              <a:p>
                <a:r>
                  <a:rPr lang="en-US" dirty="0"/>
                  <a:t>USE </a:t>
                </a:r>
                <a:r>
                  <a:rPr lang="en-US" dirty="0" err="1"/>
                  <a:t>productsdb</a:t>
                </a:r>
                <a:r>
                  <a:rPr lang="en-US" dirty="0"/>
                  <a:t>;</a:t>
                </a:r>
                <a:endParaRPr lang="ru-RU" dirty="0"/>
              </a:p>
              <a:p>
                <a:r>
                  <a:rPr lang="en-US" dirty="0"/>
                  <a:t>CREATE TABLE Products</a:t>
                </a:r>
                <a:endParaRPr lang="ru-RU" dirty="0"/>
              </a:p>
              <a:p>
                <a:r>
                  <a:rPr lang="en-US" dirty="0"/>
                  <a:t>(</a:t>
                </a:r>
                <a:endParaRPr lang="ru-RU" dirty="0"/>
              </a:p>
              <a:p>
                <a:r>
                  <a:rPr lang="en-US" dirty="0"/>
                  <a:t>Id INT AUTO_INCREMENT PRIMARY KEY,</a:t>
                </a:r>
                <a:endParaRPr lang="ru-RU" dirty="0"/>
              </a:p>
              <a:p>
                <a:r>
                  <a:rPr lang="en-US" dirty="0" err="1"/>
                  <a:t>ProductName</a:t>
                </a:r>
                <a:r>
                  <a:rPr lang="en-US" dirty="0"/>
                  <a:t> VARCHAR(30) NOT NULL,</a:t>
                </a:r>
                <a:endParaRPr lang="ru-RU" dirty="0"/>
              </a:p>
              <a:p>
                <a:r>
                  <a:rPr lang="en-US" dirty="0"/>
                  <a:t>Manufacturer VARCHAR(20) NOT NULL,</a:t>
                </a:r>
                <a:endParaRPr lang="ru-RU" dirty="0"/>
              </a:p>
              <a:p>
                <a:r>
                  <a:rPr lang="en-US" dirty="0" err="1"/>
                  <a:t>ProductCount</a:t>
                </a:r>
                <a:r>
                  <a:rPr lang="en-US" dirty="0"/>
                  <a:t> INT DEFAULT 0,</a:t>
                </a:r>
                <a:endParaRPr lang="ru-RU" dirty="0"/>
              </a:p>
              <a:p>
                <a:r>
                  <a:rPr lang="en-US" dirty="0"/>
                  <a:t>Price DECIMAL NOT NULL</a:t>
                </a:r>
                <a:endParaRPr lang="ru-RU" dirty="0"/>
              </a:p>
              <a:p>
                <a:r>
                  <a:rPr lang="ru-RU" dirty="0"/>
                  <a:t>);</a:t>
                </a: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460" y="2440583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2784" y="1591762"/>
              <a:ext cx="5608806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099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799" y="159215"/>
            <a:ext cx="7935685" cy="6789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ky-KG" sz="2000" dirty="0">
                <a:solidFill>
                  <a:schemeClr val="tx2">
                    <a:lumMod val="10000"/>
                  </a:schemeClr>
                </a:solidFill>
              </a:rPr>
              <a:t>Бул таблицага бир жолчону кошуу үчүн төмөнкүдөй </a:t>
            </a:r>
            <a:r>
              <a:rPr lang="ky-KG" sz="2000" dirty="0" smtClean="0">
                <a:solidFill>
                  <a:schemeClr val="tx2">
                    <a:lumMod val="10000"/>
                  </a:schemeClr>
                </a:solidFill>
              </a:rPr>
              <a:t>команданы жазабыз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85799" y="1649749"/>
            <a:ext cx="7935685" cy="1801021"/>
            <a:chOff x="685799" y="2313779"/>
            <a:chExt cx="7935685" cy="138499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5799" y="2313779"/>
              <a:ext cx="2971801" cy="1384996"/>
              <a:chOff x="396471" y="1985860"/>
              <a:chExt cx="3860969" cy="72561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96471" y="1985860"/>
                <a:ext cx="2939144" cy="725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INSERT Products(</a:t>
                </a:r>
                <a:r>
                  <a:rPr lang="en-US" dirty="0" err="1"/>
                  <a:t>ProductName</a:t>
                </a:r>
                <a:r>
                  <a:rPr lang="en-US" dirty="0"/>
                  <a:t>, Manufacturer, </a:t>
                </a:r>
                <a:r>
                  <a:rPr lang="en-US" dirty="0" err="1"/>
                  <a:t>ProductCount</a:t>
                </a:r>
                <a:r>
                  <a:rPr lang="en-US" dirty="0"/>
                  <a:t>, Price)</a:t>
                </a:r>
                <a:endParaRPr lang="ru-RU" dirty="0"/>
              </a:p>
              <a:p>
                <a:r>
                  <a:rPr lang="ru-RU" dirty="0"/>
                  <a:t>VALUES ('</a:t>
                </a:r>
                <a:r>
                  <a:rPr lang="ru-RU" dirty="0" err="1"/>
                  <a:t>iPhone</a:t>
                </a:r>
                <a:r>
                  <a:rPr lang="ru-RU" dirty="0"/>
                  <a:t> X', '</a:t>
                </a:r>
                <a:r>
                  <a:rPr lang="ru-RU" dirty="0" err="1"/>
                  <a:t>Apple</a:t>
                </a:r>
                <a:r>
                  <a:rPr lang="ru-RU" dirty="0"/>
                  <a:t>', 5, 76000);</a:t>
                </a: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532" y="2371465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5184" y="2747717"/>
              <a:ext cx="4566300" cy="951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0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1450" y="206297"/>
            <a:ext cx="8972550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 учурда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мамычасына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X"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мааниси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мамычасына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"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Apple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мааниси,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ProductCount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мамычасына – 5 мааниси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мамычасына – 76000 мааниси берилди.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50" y="1149419"/>
            <a:ext cx="8782050" cy="153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Эскерте кетүүчү нерсе, мамычалардын типтери менен берилген маанилер дал келүүсү керек. Башкача айтканда ProductName мамычасы varchar – жолчолук тип болгондуктан, тиешелеш түрдө жолчолук маанини ‘’ белгисинин ичине жазуу керек. Ал эми ProductCount мамычасы int –бүтүн тип болгондуктан бул мамыча бүтүн сандарды гана кабыл алат.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flipV="1">
            <a:off x="171450" y="621031"/>
            <a:ext cx="7374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10752" y="8416289"/>
            <a:ext cx="52238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1450" y="2866935"/>
            <a:ext cx="8782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y-KG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Таблицанын бардык мамычаларына маани кошуу шарт эмес. Мисалы, жогоруда келтирилген мисалда Id мамычасына маани берилген жок. Себеби, бул мамычада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AUTO_INCREMENT </a:t>
            </a:r>
            <a:r>
              <a:rPr lang="ky-KG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атрибуту коюлган.</a:t>
            </a:r>
          </a:p>
        </p:txBody>
      </p:sp>
    </p:spTree>
    <p:extLst>
      <p:ext uri="{BB962C8B-B14F-4D97-AF65-F5344CB8AC3E}">
        <p14:creationId xmlns:p14="http://schemas.microsoft.com/office/powerpoint/2010/main" val="17543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40838"/>
            <a:ext cx="9010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Андан сырткары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 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DEFAULT</a:t>
            </a:r>
            <a:r>
              <a:rPr lang="ky-KG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атрибуттарына ээ болгон мамычаларга да маани бербей коюуга болот. Мисалы, Products таблицасындагы ProductCount мамычасына баштапкы абалда нөл мааниси DEFAULT атрибуту аркылуу берилген. Демек, бул мамычага маани бербей коюуга болот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71976" y="2444638"/>
            <a:ext cx="7792338" cy="1308410"/>
            <a:chOff x="771976" y="2444638"/>
            <a:chExt cx="7792338" cy="130841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71976" y="2444638"/>
              <a:ext cx="2758106" cy="1169551"/>
              <a:chOff x="845446" y="1959766"/>
              <a:chExt cx="3748325" cy="885838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5" cy="885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INSERT Products(</a:t>
                </a:r>
                <a:r>
                  <a:rPr lang="en-US" dirty="0" err="1"/>
                  <a:t>ProductName</a:t>
                </a:r>
                <a:r>
                  <a:rPr lang="en-US" dirty="0"/>
                  <a:t>, Manufacturer, Price) </a:t>
                </a:r>
                <a:endParaRPr lang="ru-RU" dirty="0"/>
              </a:p>
              <a:p>
                <a:r>
                  <a:rPr lang="ru-RU" dirty="0"/>
                  <a:t>VALUES ('</a:t>
                </a:r>
                <a:r>
                  <a:rPr lang="ru-RU" dirty="0" err="1"/>
                  <a:t>Galaxy</a:t>
                </a:r>
                <a:r>
                  <a:rPr lang="ru-RU" dirty="0"/>
                  <a:t> S9', '</a:t>
                </a:r>
                <a:r>
                  <a:rPr lang="ru-RU" dirty="0" err="1"/>
                  <a:t>Samsung</a:t>
                </a:r>
                <a:r>
                  <a:rPr lang="ru-RU" dirty="0"/>
                  <a:t>', 63000);</a:t>
                </a:r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6786" y="2637383"/>
              <a:ext cx="4517528" cy="111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4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524</Words>
  <Application>Microsoft Office PowerPoint</Application>
  <PresentationFormat>Экран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Muli Regular</vt:lpstr>
      <vt:lpstr>Lexend Deca</vt:lpstr>
      <vt:lpstr>Calibri</vt:lpstr>
      <vt:lpstr>Times New Roman</vt:lpstr>
      <vt:lpstr>Aliena template</vt:lpstr>
      <vt:lpstr>Таблицага берилгендерди кошуу. INSERT командасы</vt:lpstr>
      <vt:lpstr>Сабактын планы: </vt:lpstr>
      <vt:lpstr>Сабактын максаты: </vt:lpstr>
      <vt:lpstr>Глоссарий:</vt:lpstr>
      <vt:lpstr>Таблицанын кээ бир мамычаларына маанилерди кошуу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Таблицага бир нече жолчолорду кошуу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Пользователь Windows</cp:lastModifiedBy>
  <cp:revision>44</cp:revision>
  <dcterms:modified xsi:type="dcterms:W3CDTF">2020-05-08T06:25:48Z</dcterms:modified>
</cp:coreProperties>
</file>