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86" r:id="rId4"/>
    <p:sldId id="285" r:id="rId5"/>
    <p:sldId id="260" r:id="rId6"/>
    <p:sldId id="297" r:id="rId7"/>
    <p:sldId id="287" r:id="rId8"/>
    <p:sldId id="298" r:id="rId9"/>
    <p:sldId id="292" r:id="rId10"/>
    <p:sldId id="294" r:id="rId11"/>
    <p:sldId id="293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exend Deca" panose="020B0604020202020204" charset="0"/>
      <p:regular r:id="rId18"/>
    </p:embeddedFont>
    <p:embeddedFont>
      <p:font typeface="Muli Regular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94494C-4951-4F8B-B6BB-7FF20BADED97}">
  <a:tblStyle styleId="{0B94494C-4951-4F8B-B6BB-7FF20BADED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5285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077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908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613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65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61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3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812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316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146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305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28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 Regular"/>
              <a:buChar char="⬡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 Regular"/>
              <a:buChar char="∙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 Regular"/>
              <a:buChar char="∙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●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○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■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●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○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■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1" y="1156761"/>
            <a:ext cx="7271656" cy="203840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algn="ctr"/>
            <a:r>
              <a:rPr lang="ky-KG" sz="2400" dirty="0"/>
              <a:t>Берилгендерди тандоо</a:t>
            </a:r>
            <a:r>
              <a:rPr lang="ru-RU" sz="2400" dirty="0"/>
              <a:t>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SELECT </a:t>
            </a:r>
            <a:r>
              <a:rPr lang="ru-RU" sz="2400" dirty="0"/>
              <a:t>команда</a:t>
            </a:r>
            <a:r>
              <a:rPr lang="ky-KG" sz="2400" dirty="0"/>
              <a:t>сы</a:t>
            </a:r>
            <a:endParaRPr lang="ru-RU" sz="2400" dirty="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2995" y="1147211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07538"/>
            <a:ext cx="9010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1600" dirty="0" smtClean="0"/>
              <a:t>	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 операторунун жардамында экранга чыгуучу мамычанын атын өзгөртүүгө болот, б.а. ага псевдоним коебуз: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85988" y="2044364"/>
            <a:ext cx="8238674" cy="2009775"/>
            <a:chOff x="771976" y="2311064"/>
            <a:chExt cx="8238674" cy="200977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771976" y="2444637"/>
              <a:ext cx="2758106" cy="1169551"/>
              <a:chOff x="845446" y="1959766"/>
              <a:chExt cx="3748325" cy="885838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845446" y="1959766"/>
                <a:ext cx="2939145" cy="885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SELECT </a:t>
                </a:r>
                <a:r>
                  <a:rPr lang="en-US" dirty="0" err="1"/>
                  <a:t>ProductName</a:t>
                </a:r>
                <a:r>
                  <a:rPr lang="en-US" dirty="0"/>
                  <a:t> AS Title, Price * </a:t>
                </a:r>
                <a:r>
                  <a:rPr lang="en-US" dirty="0" err="1"/>
                  <a:t>ProductCount</a:t>
                </a:r>
                <a:r>
                  <a:rPr lang="en-US" dirty="0"/>
                  <a:t> AS </a:t>
                </a:r>
                <a:r>
                  <a:rPr lang="en-US" dirty="0" err="1"/>
                  <a:t>TotalSum</a:t>
                </a:r>
                <a:endParaRPr lang="ru-RU" dirty="0"/>
              </a:p>
              <a:p>
                <a:r>
                  <a:rPr lang="ru-RU" dirty="0"/>
                  <a:t>FROM </a:t>
                </a:r>
                <a:r>
                  <a:rPr lang="ru-RU" dirty="0" err="1"/>
                  <a:t>Products</a:t>
                </a:r>
                <a:r>
                  <a:rPr lang="ru-RU" dirty="0"/>
                  <a:t>;</a:t>
                </a:r>
              </a:p>
            </p:txBody>
          </p:sp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4863" y="2436819"/>
                <a:ext cx="688908" cy="182896"/>
              </a:xfrm>
              <a:prstGeom prst="rect">
                <a:avLst/>
              </a:prstGeom>
            </p:spPr>
          </p:pic>
        </p:grpSp>
        <p:pic>
          <p:nvPicPr>
            <p:cNvPr id="8" name="Рисунок 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752215" y="2311064"/>
              <a:ext cx="5258435" cy="2009775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385988" y="4265677"/>
            <a:ext cx="823867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Мында биринчи мамычанын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псевдоним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 эми экинчи мамыча -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TotalSum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79576" y="0"/>
            <a:ext cx="8022771" cy="53148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ky-KG" sz="2800" i="1" dirty="0"/>
              <a:t>Текшерүүчү суроолор</a:t>
            </a:r>
            <a:r>
              <a:rPr lang="ru-RU" sz="2800" i="1" dirty="0"/>
              <a:t>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0475" y="531488"/>
            <a:ext cx="9144000" cy="5495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SELECT командасы эмне үчүн колдонулат?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Бир нече жолчолордогу берилгендерди тандап алуу кантип жүргүзүлөт?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Берилгендерди толук эмес тандап алуу үчүн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аракеттер аткарылат?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Берилгендерди толук тандап алуу үчүн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аракеттер аткарылат?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Бардык мамычаларды тандап алуу кандай жүргүзүлөт?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35429" y="205975"/>
            <a:ext cx="8479971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buSzPts val="3600"/>
            </a:pPr>
            <a:r>
              <a:rPr lang="ky-KG" i="1" dirty="0">
                <a:solidFill>
                  <a:schemeClr val="bg1"/>
                </a:solidFill>
              </a:rPr>
              <a:t>Сабактын планы: </a:t>
            </a:r>
            <a:endParaRPr i="1" dirty="0">
              <a:solidFill>
                <a:schemeClr val="bg1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1009650" y="1471756"/>
            <a:ext cx="3028950" cy="19031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Берилгендерди берилгендер базасынан толук тандап алуу</a:t>
            </a:r>
            <a:r>
              <a:rPr lang="ky-K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8" name="Текст 1"/>
          <p:cNvSpPr txBox="1">
            <a:spLocks/>
          </p:cNvSpPr>
          <p:nvPr/>
        </p:nvSpPr>
        <p:spPr>
          <a:xfrm>
            <a:off x="4185558" y="2488798"/>
            <a:ext cx="3377292" cy="177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uli Regular"/>
              <a:buChar char="⬡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uli Regular"/>
              <a:buChar char="∙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uli Regular"/>
              <a:buChar char="∙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 Regular"/>
              <a:buChar char="●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 Regular"/>
              <a:buChar char="○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 Regular"/>
              <a:buChar char="■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 Regular"/>
              <a:buChar char="●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 Regular"/>
              <a:buChar char="○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 Regular"/>
              <a:buChar char="■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y-K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Берилгендерди берилгендер базасынан толук эмес тандап </a:t>
            </a:r>
            <a:r>
              <a:rPr lang="ky-KG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алуу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35429" y="205975"/>
            <a:ext cx="8479971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buSzPts val="3600"/>
            </a:pPr>
            <a:r>
              <a:rPr lang="ky-KG" i="1" dirty="0">
                <a:solidFill>
                  <a:schemeClr val="bg1"/>
                </a:solidFill>
              </a:rPr>
              <a:t>Сабактын максаты: </a:t>
            </a:r>
            <a:endParaRPr i="1" dirty="0">
              <a:solidFill>
                <a:schemeClr val="bg1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580550" y="1352549"/>
            <a:ext cx="7572850" cy="17934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y-KG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</a:t>
            </a:r>
            <a:r>
              <a:rPr lang="ky-KG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b="1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командасынын жардамында берилгендерди тандоону үйрөнүшөт жана жасаган жумуштарын демонстрациялашат.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179959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35429" y="205975"/>
            <a:ext cx="8479971" cy="4471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buSzPts val="3600"/>
            </a:pPr>
            <a:r>
              <a:rPr lang="ky-KG" i="1" dirty="0">
                <a:solidFill>
                  <a:schemeClr val="bg1"/>
                </a:solidFill>
              </a:rPr>
              <a:t>Глоссарий:</a:t>
            </a:r>
            <a:endParaRPr i="1" dirty="0">
              <a:solidFill>
                <a:schemeClr val="bg1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" name="Google Shape;73;p14"/>
          <p:cNvSpPr txBox="1">
            <a:spLocks noGrp="1"/>
          </p:cNvSpPr>
          <p:nvPr>
            <p:ph type="body" idx="1"/>
          </p:nvPr>
        </p:nvSpPr>
        <p:spPr>
          <a:xfrm>
            <a:off x="587829" y="2019300"/>
            <a:ext cx="7892755" cy="64770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algn="ctr">
              <a:buNone/>
            </a:pPr>
            <a:r>
              <a:rPr lang="ru-RU" b="1" dirty="0"/>
              <a:t>SELECT</a:t>
            </a:r>
            <a:r>
              <a:rPr lang="ru-RU" dirty="0"/>
              <a:t>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берилгендерди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тандоо командасы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478971" y="97971"/>
            <a:ext cx="8022771" cy="62592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ky-KG" sz="2400" u="sng" dirty="0"/>
              <a:t>Берилгендерди берилгендер базасынан толук тандап алуу</a:t>
            </a:r>
            <a:endParaRPr lang="ru-RU" sz="24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971" y="723900"/>
            <a:ext cx="85316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MySQL’де берилгендер базасынан берилгендерди тандап алуу үчүн 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командасы колдонулат. Анын синтаксиси төмөнкүдөй</a:t>
            </a:r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971" y="1792986"/>
            <a:ext cx="7783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мамычалардын_тизмеси FROM таблицанын_аты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971" y="2301854"/>
            <a:ext cx="4818948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Мисалы, Products таблицасын түзүп алып,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971" y="2707221"/>
            <a:ext cx="5763986" cy="198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 TABLE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Products</a:t>
            </a:r>
            <a:r>
              <a:rPr lang="ky-K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Id INT AUTO_INCREMENT PRIMARY KEY,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ProductName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VARCHAR(30) NOT NULL,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Manufacturer VARCHAR(20) NOT NULL,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ProductCount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 DEFAULT 0,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Price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DECIMAL);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8458" y="255075"/>
            <a:ext cx="628761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Таблицага төмөнкүдөй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маанилер кошулган болсун: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127124"/>
            <a:ext cx="4572000" cy="3534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INTO Products (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ProductName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Manufacturer,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ProductCount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Price)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('iPhone 11 PRO MAX', 'Apple', 10, 110000),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('iPhone 7 +', 'Apple', 2, 51000),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('Nokia 1202 ', 'Nokia', 5, 500),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('Galaxy S10+', 'Samsung', 8, 56000),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('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Xiaomi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MiMix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', '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XIaomi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', 7, 30000),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('Galaxy S7', 'Samsung', 1, 41000),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('P30 Lite ', 'Huawei', 5, 36000);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7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3760" y="249484"/>
            <a:ext cx="8611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 берилгендерди толук көрүү үчүн төмөнкүдөй команданы жазабыз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3759" y="1646636"/>
            <a:ext cx="8611555" cy="1771650"/>
            <a:chOff x="281729" y="1684736"/>
            <a:chExt cx="8453013" cy="17716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81729" y="2262784"/>
              <a:ext cx="3109990" cy="307777"/>
              <a:chOff x="355486" y="2405491"/>
              <a:chExt cx="3711882" cy="233783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355486" y="2405491"/>
                <a:ext cx="2939145" cy="23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SELECT * FROM Products;</a:t>
                </a:r>
                <a:endParaRPr lang="ru-RU" dirty="0"/>
              </a:p>
            </p:txBody>
          </p:sp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8460" y="2440583"/>
                <a:ext cx="688908" cy="182896"/>
              </a:xfrm>
              <a:prstGeom prst="rect">
                <a:avLst/>
              </a:prstGeom>
            </p:spPr>
          </p:pic>
        </p:grpSp>
        <p:pic>
          <p:nvPicPr>
            <p:cNvPr id="8" name="Рисунок 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685857" y="1684736"/>
              <a:ext cx="5048885" cy="1771650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343759" y="3981976"/>
            <a:ext cx="832399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символу бардык мамычалардагы берилгендерди көрүү үчүн колдонулат.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9912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478971" y="97971"/>
            <a:ext cx="8022771" cy="62592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ky-KG" sz="2400" u="sng" dirty="0"/>
              <a:t>Берилгендерди берилгендер базасынан толук эмес тандап алуу</a:t>
            </a:r>
            <a:endParaRPr lang="ru-RU" sz="24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971" y="649103"/>
            <a:ext cx="8531679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Эгерде 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конкреттүү мамычалардан гана берилгендерди тандоо керек болсо, анда SELECT операторунан кийин керектүү мамычалар үтүр менен ажыратылып берилет: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80570" y="2622227"/>
            <a:ext cx="7721172" cy="1838325"/>
            <a:chOff x="184578" y="2568098"/>
            <a:chExt cx="7721172" cy="183832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84578" y="3200278"/>
              <a:ext cx="3168320" cy="523220"/>
              <a:chOff x="355486" y="2405491"/>
              <a:chExt cx="3711882" cy="397430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355486" y="2405491"/>
                <a:ext cx="2939145" cy="397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SELECT </a:t>
                </a:r>
                <a:r>
                  <a:rPr lang="en-US" dirty="0" err="1"/>
                  <a:t>ProductName</a:t>
                </a:r>
                <a:r>
                  <a:rPr lang="en-US" dirty="0"/>
                  <a:t>, Price FROM Products;</a:t>
                </a:r>
                <a:endParaRPr lang="ru-RU" dirty="0"/>
              </a:p>
            </p:txBody>
          </p:sp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8460" y="2440583"/>
                <a:ext cx="688908" cy="182896"/>
              </a:xfrm>
              <a:prstGeom prst="rect">
                <a:avLst/>
              </a:prstGeom>
            </p:spPr>
          </p:pic>
        </p:grpSp>
        <p:pic>
          <p:nvPicPr>
            <p:cNvPr id="12" name="Рисунок 1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210050" y="2568098"/>
              <a:ext cx="3695700" cy="1838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48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40838"/>
            <a:ext cx="901065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Бизге товарлардын аты, товардын баасы менен саны көбөйтүлүп берилсин деген запрос берилген болсо, анда төмөнкүдөй команда аткарылат: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00325" y="1726998"/>
            <a:ext cx="7409999" cy="2009775"/>
            <a:chOff x="771976" y="2069592"/>
            <a:chExt cx="7409999" cy="200977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771976" y="2444638"/>
              <a:ext cx="2758106" cy="871315"/>
              <a:chOff x="845446" y="1959766"/>
              <a:chExt cx="3748325" cy="659949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845446" y="1959766"/>
                <a:ext cx="2939145" cy="559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SELECT </a:t>
                </a:r>
                <a:r>
                  <a:rPr lang="en-US" dirty="0" err="1"/>
                  <a:t>ProductName</a:t>
                </a:r>
                <a:r>
                  <a:rPr lang="en-US" dirty="0"/>
                  <a:t>, Price * </a:t>
                </a:r>
                <a:r>
                  <a:rPr lang="en-US" dirty="0" err="1"/>
                  <a:t>ProductCount</a:t>
                </a:r>
                <a:endParaRPr lang="ru-RU" dirty="0"/>
              </a:p>
              <a:p>
                <a:r>
                  <a:rPr lang="en-US" dirty="0"/>
                  <a:t>FROM Products;</a:t>
                </a:r>
                <a:endParaRPr lang="ru-RU" dirty="0"/>
              </a:p>
            </p:txBody>
          </p:sp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4863" y="2436819"/>
                <a:ext cx="688908" cy="182896"/>
              </a:xfrm>
              <a:prstGeom prst="rect">
                <a:avLst/>
              </a:prstGeom>
            </p:spPr>
          </p:pic>
        </p:grpSp>
        <p:pic>
          <p:nvPicPr>
            <p:cNvPr id="8" name="Рисунок 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505325" y="2069592"/>
              <a:ext cx="3676650" cy="2009775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237899" y="3963931"/>
            <a:ext cx="8591549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Мында берилгендерди тандоо үчүн эки мамыча түзүлдү. Биринчиси товарлардын аты, ал эми экинчиси товарлардын баасы менен </a:t>
            </a: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санынын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көбөйтүндүсү көрсөтүлдү.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9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343</Words>
  <Application>Microsoft Office PowerPoint</Application>
  <PresentationFormat>Экран (16:9)</PresentationFormat>
  <Paragraphs>51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Lexend Deca</vt:lpstr>
      <vt:lpstr>Times New Roman</vt:lpstr>
      <vt:lpstr>Arial</vt:lpstr>
      <vt:lpstr>Muli Regular</vt:lpstr>
      <vt:lpstr>Aliena template</vt:lpstr>
      <vt:lpstr>Берилгендерди тандоо.  SELECT командасы</vt:lpstr>
      <vt:lpstr>Сабактын планы: </vt:lpstr>
      <vt:lpstr>Сабактын максаты: </vt:lpstr>
      <vt:lpstr>Глоссарий:</vt:lpstr>
      <vt:lpstr>Берилгендерди берилгендер базасынан толук тандап алуу</vt:lpstr>
      <vt:lpstr>Презентация PowerPoint</vt:lpstr>
      <vt:lpstr>Презентация PowerPoint</vt:lpstr>
      <vt:lpstr>Берилгендерди берилгендер базасынан толук эмес тандап алуу</vt:lpstr>
      <vt:lpstr>Презентация PowerPoint</vt:lpstr>
      <vt:lpstr>Презентация PowerPoint</vt:lpstr>
      <vt:lpstr>Текшерүүчү суроолор: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Берилгендерди фильтрлөөчү операторлор</dc:title>
  <dc:creator>TechLine</dc:creator>
  <cp:lastModifiedBy>Пользователь Windows</cp:lastModifiedBy>
  <cp:revision>50</cp:revision>
  <dcterms:modified xsi:type="dcterms:W3CDTF">2020-05-08T08:54:49Z</dcterms:modified>
</cp:coreProperties>
</file>