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exend Deca" panose="020B0604020202020204" charset="0"/>
      <p:regular r:id="rId19"/>
    </p:embeddedFont>
    <p:embeddedFont>
      <p:font typeface="Arim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09906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765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611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83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911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31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05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502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696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155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31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30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A458FF"/>
            </a:gs>
            <a:gs pos="6000">
              <a:schemeClr val="lt1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⬡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∙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∙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y-K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0" y="1227000"/>
            <a:ext cx="7271700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ky-KG" sz="3000" i="1" dirty="0">
                <a:solidFill>
                  <a:schemeClr val="lt1"/>
                </a:solidFill>
              </a:rPr>
              <a:t>ORDER BY операторунун жардамында берилгендерди сортировкалоо</a:t>
            </a:r>
            <a:endParaRPr sz="3000" i="1" dirty="0">
              <a:solidFill>
                <a:schemeClr val="lt1"/>
              </a:solidFill>
            </a:endParaRPr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3007" y="1409811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ctrTitle"/>
          </p:nvPr>
        </p:nvSpPr>
        <p:spPr>
          <a:xfrm>
            <a:off x="622207" y="68005"/>
            <a:ext cx="8022771" cy="82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ky-KG" sz="2800" i="1">
                <a:solidFill>
                  <a:schemeClr val="lt1"/>
                </a:solidFill>
              </a:rPr>
              <a:t>Берилгендерди бир нече мамычалар боюнча сортировкалоо</a:t>
            </a:r>
            <a:endParaRPr sz="2800" i="1">
              <a:solidFill>
                <a:schemeClr val="lt1"/>
              </a:solidFill>
            </a:endParaRPr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1"/>
          </p:nvPr>
        </p:nvSpPr>
        <p:spPr>
          <a:xfrm>
            <a:off x="600437" y="893349"/>
            <a:ext cx="8044541" cy="122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525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y-K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Берилгендерди бир эле убакта бир нече мамычалар боюнча сортировкалоодо </a:t>
            </a:r>
            <a:r>
              <a:rPr lang="ky-KG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ORDER BY </a:t>
            </a:r>
            <a:r>
              <a:rPr lang="ky-K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операторунан кийин ар бир мамычаны үтүр аркылуу ажыратып чыгуу керек.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None/>
            </a:pPr>
            <a:r>
              <a:rPr lang="ky-KG" b="1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6-мисал</a:t>
            </a:r>
            <a:r>
              <a:rPr lang="ky-KG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ky-KG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ky-K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Товарды өндүрүүчү компаниялар жана товардын аты боюнча берилгендерди сортировкалоо талап кылынсын. Ал үчүн төмөнкүдөй команда аткарылат: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525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7" name="Google Shape;117;p14"/>
          <p:cNvGrpSpPr/>
          <p:nvPr/>
        </p:nvGrpSpPr>
        <p:grpSpPr>
          <a:xfrm>
            <a:off x="897581" y="3359649"/>
            <a:ext cx="7599205" cy="1649022"/>
            <a:chOff x="685799" y="1959766"/>
            <a:chExt cx="7805058" cy="1886213"/>
          </a:xfrm>
        </p:grpSpPr>
        <p:sp>
          <p:nvSpPr>
            <p:cNvPr id="118" name="Google Shape;118;p14"/>
            <p:cNvSpPr/>
            <p:nvPr/>
          </p:nvSpPr>
          <p:spPr>
            <a:xfrm>
              <a:off x="685799" y="2147221"/>
              <a:ext cx="2939144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SELECT ProductName, Price, Manufacturer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FROM Products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ORDER BY Manufacturer, ProductName;</a:t>
              </a:r>
              <a:endParaRPr/>
            </a:p>
          </p:txBody>
        </p:sp>
        <p:pic>
          <p:nvPicPr>
            <p:cNvPr id="119" name="Google Shape;119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75589" y="1959766"/>
              <a:ext cx="3715268" cy="18862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34106" y="2658483"/>
              <a:ext cx="688908" cy="182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subTitle" idx="1"/>
          </p:nvPr>
        </p:nvSpPr>
        <p:spPr>
          <a:xfrm>
            <a:off x="534152" y="172203"/>
            <a:ext cx="8093528" cy="74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y-K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Бир эле убакта өсүү, кемүү тартибинде берилгендерди сортировкалоого болот.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6" name="Google Shape;126;p15"/>
          <p:cNvGrpSpPr/>
          <p:nvPr/>
        </p:nvGrpSpPr>
        <p:grpSpPr>
          <a:xfrm>
            <a:off x="125092" y="2455646"/>
            <a:ext cx="8700408" cy="2215244"/>
            <a:chOff x="239485" y="2656114"/>
            <a:chExt cx="8251372" cy="1876687"/>
          </a:xfrm>
        </p:grpSpPr>
        <p:sp>
          <p:nvSpPr>
            <p:cNvPr id="127" name="Google Shape;127;p15"/>
            <p:cNvSpPr/>
            <p:nvPr/>
          </p:nvSpPr>
          <p:spPr>
            <a:xfrm>
              <a:off x="239485" y="2875094"/>
              <a:ext cx="3257872" cy="1438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SELECT ProductName, Price, Manufacturer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FROM Products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ORDER BY Manufacturer ASC, ProductName DESC;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89746" y="2656114"/>
              <a:ext cx="4201111" cy="1876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5"/>
            <p:cNvSpPr/>
            <p:nvPr/>
          </p:nvSpPr>
          <p:spPr>
            <a:xfrm>
              <a:off x="3635829" y="3472543"/>
              <a:ext cx="653917" cy="12191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25400" cap="flat" cmpd="sng">
              <a:solidFill>
                <a:srgbClr val="0722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5"/>
          <p:cNvSpPr/>
          <p:nvPr/>
        </p:nvSpPr>
        <p:spPr>
          <a:xfrm>
            <a:off x="534151" y="591050"/>
            <a:ext cx="8270801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y-KG" sz="1800" b="1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ky-KG" sz="1800" b="1" i="0" u="none" strike="noStrike" cap="none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-мисал</a:t>
            </a:r>
            <a:r>
              <a:rPr lang="ky-KG" sz="1800" b="0" i="0" u="none" strike="noStrike" cap="none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ky-KG" sz="1800" b="0" i="0" u="none" strike="noStrike" cap="non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ky-KG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Manufacturer</a:t>
            </a:r>
            <a:r>
              <a:rPr lang="ky-KG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мамычасы боюнча берилгендер өсүү тартибинде, ал эми </a:t>
            </a:r>
            <a:r>
              <a:rPr lang="ky-KG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ProductName</a:t>
            </a:r>
            <a:r>
              <a:rPr lang="ky-KG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мамычасы боюнча кемүү тартибинде  берилгендерди сортировкалоо талап кылынсын. Ал үчүн төмөнкүдөй команда аткарылат: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ctrTitle"/>
          </p:nvPr>
        </p:nvSpPr>
        <p:spPr>
          <a:xfrm>
            <a:off x="681884" y="187999"/>
            <a:ext cx="8022771" cy="53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ky-KG" sz="2800" i="1"/>
              <a:t>Текшерүүчү суроолор:</a:t>
            </a:r>
            <a:endParaRPr sz="2800"/>
          </a:p>
        </p:txBody>
      </p:sp>
      <p:sp>
        <p:nvSpPr>
          <p:cNvPr id="136" name="Google Shape;136;p16"/>
          <p:cNvSpPr/>
          <p:nvPr/>
        </p:nvSpPr>
        <p:spPr>
          <a:xfrm>
            <a:off x="377085" y="719487"/>
            <a:ext cx="8327570" cy="409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y-KG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ORDER BY оператору кандай кызмат аткарат?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ky-KG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Баштапкы абалды берилгендер кайсы тартипте сортировкаланат?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ky-KG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ASC операторунун жардамында берилгендер кандай тартипте сортировкаланат?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ky-KG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DESC операторунун кызматы кандай?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ky-KG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Бир нече мамычалар боюнча сортировкалоо кандай жүргүзүлөт?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ky-KG" i="1">
                <a:solidFill>
                  <a:schemeClr val="lt1"/>
                </a:solidFill>
              </a:rPr>
              <a:t>Сабактын планы: 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2895601" y="3202461"/>
            <a:ext cx="3461656" cy="154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ky-KG" dirty="0">
                <a:solidFill>
                  <a:schemeClr val="dk1"/>
                </a:solidFill>
              </a:rPr>
              <a:t>Берилгендерди бир нече мамычалар боюнча сортировкалоо.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247382" y="1299359"/>
            <a:ext cx="2304164" cy="190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ky-KG" sz="1200" dirty="0"/>
              <a:t> </a:t>
            </a:r>
            <a:r>
              <a:rPr lang="ky-KG" dirty="0">
                <a:solidFill>
                  <a:schemeClr val="dk1"/>
                </a:solidFill>
              </a:rPr>
              <a:t>ORDER BY операторунун колдонушу</a:t>
            </a:r>
            <a:r>
              <a:rPr lang="ky-KG" b="1" dirty="0">
                <a:solidFill>
                  <a:schemeClr val="dk1"/>
                </a:solidFill>
              </a:rPr>
              <a:t>;</a:t>
            </a: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ky-KG"/>
              <a:t>2</a:t>
            </a:fld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5987143" y="1324604"/>
            <a:ext cx="2767791" cy="177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ky-KG" dirty="0">
                <a:solidFill>
                  <a:schemeClr val="dk1"/>
                </a:solidFill>
              </a:rPr>
              <a:t>Берилгендерди кемүү тартиби боюнча сортировкалоо;</a:t>
            </a:r>
            <a:endParaRPr dirty="0"/>
          </a:p>
          <a:p>
            <a:pPr marL="10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6181" y="1323620"/>
            <a:ext cx="2773920" cy="1774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58FF"/>
            </a:gs>
            <a:gs pos="6000">
              <a:schemeClr val="lt1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ky-KG" i="1">
                <a:solidFill>
                  <a:schemeClr val="lt1"/>
                </a:solidFill>
              </a:rPr>
              <a:t>Сабактын максаты: 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580550" y="1352549"/>
            <a:ext cx="7572850" cy="1793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ky-KG" sz="2400" b="1" dirty="0">
                <a:solidFill>
                  <a:schemeClr val="dk1"/>
                </a:solidFill>
              </a:rPr>
              <a:t>Студенттер берилгендерди сортировкалоодо ORDER BY операторун колдонуу билет.</a:t>
            </a:r>
            <a:endParaRPr sz="2400" dirty="0">
              <a:solidFill>
                <a:schemeClr val="dk1"/>
              </a:solidFill>
            </a:endParaRPr>
          </a:p>
          <a:p>
            <a:pPr marL="10160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400"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ky-KG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35429" y="205975"/>
            <a:ext cx="8479971" cy="4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ky-KG" i="1">
                <a:solidFill>
                  <a:schemeClr val="lt1"/>
                </a:solidFill>
              </a:rPr>
              <a:t>Глоссарий:</a:t>
            </a:r>
            <a:endParaRPr i="1">
              <a:solidFill>
                <a:schemeClr val="lt1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666750" y="762000"/>
            <a:ext cx="3306541" cy="166143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113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⬡"/>
            </a:pPr>
            <a:r>
              <a:rPr lang="ky-KG" sz="1800" b="1" dirty="0"/>
              <a:t>ORDER BY</a:t>
            </a:r>
            <a:r>
              <a:rPr lang="ky-KG" sz="1800" dirty="0"/>
              <a:t> –</a:t>
            </a:r>
            <a:r>
              <a:rPr lang="ky-KG" sz="1800" b="1" dirty="0"/>
              <a:t> </a:t>
            </a:r>
            <a:r>
              <a:rPr lang="ky-KG" sz="1800" dirty="0">
                <a:solidFill>
                  <a:schemeClr val="dk1"/>
                </a:solidFill>
              </a:rPr>
              <a:t>берилгендерди сортировкалоочу оператор </a:t>
            </a: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ky-KG"/>
              <a:t>4</a:t>
            </a:fld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4501254" y="762000"/>
            <a:ext cx="3709296" cy="166143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4625" lvl="0" indent="-127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⬡"/>
            </a:pPr>
            <a:r>
              <a:rPr lang="ky-KG" sz="1400" dirty="0"/>
              <a:t> </a:t>
            </a:r>
            <a:r>
              <a:rPr lang="ky-KG" sz="1800" dirty="0"/>
              <a:t>ASC – </a:t>
            </a:r>
            <a:r>
              <a:rPr lang="ky-KG" sz="1800" dirty="0">
                <a:solidFill>
                  <a:schemeClr val="dk1"/>
                </a:solidFill>
              </a:rPr>
              <a:t>берилгендерди өсүү тартиби боюнча сортировкалоочу оператор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2490106" y="3086100"/>
            <a:ext cx="4196443" cy="1494064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⬡"/>
            </a:pPr>
            <a:r>
              <a:rPr lang="ky-KG" sz="1800" dirty="0"/>
              <a:t>DESC – </a:t>
            </a:r>
            <a:r>
              <a:rPr lang="ky-KG" sz="1800" dirty="0">
                <a:solidFill>
                  <a:schemeClr val="dk1"/>
                </a:solidFill>
              </a:rPr>
              <a:t>берилгендерди кемүү тартиби боюнча сортировкалоочу оператор</a:t>
            </a:r>
            <a:endParaRPr sz="1800" b="1"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18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ctrTitle"/>
          </p:nvPr>
        </p:nvSpPr>
        <p:spPr>
          <a:xfrm>
            <a:off x="634428" y="176651"/>
            <a:ext cx="8022771" cy="49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ky-KG" sz="3200" i="1">
                <a:solidFill>
                  <a:schemeClr val="lt1"/>
                </a:solidFill>
              </a:rPr>
              <a:t>ORDER BY оператору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461328" y="667414"/>
            <a:ext cx="8221344" cy="1222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y-KG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	ORDER BY</a:t>
            </a:r>
            <a:r>
              <a:rPr lang="ky-K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оператору бир же бир нече мамычалар боюнча   берилгендерди сортировкалайт. Бул сортировкалоо баштапкы абалда өсүү тартиби боюнча аткарылат.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>
              <a:solidFill>
                <a:schemeClr val="lt1"/>
              </a:solidFill>
            </a:endParaRPr>
          </a:p>
        </p:txBody>
      </p:sp>
      <p:grpSp>
        <p:nvGrpSpPr>
          <p:cNvPr id="65" name="Google Shape;65;p9"/>
          <p:cNvGrpSpPr/>
          <p:nvPr/>
        </p:nvGrpSpPr>
        <p:grpSpPr>
          <a:xfrm>
            <a:off x="503798" y="3079043"/>
            <a:ext cx="8153401" cy="1686160"/>
            <a:chOff x="304799" y="2120907"/>
            <a:chExt cx="8153401" cy="1686160"/>
          </a:xfrm>
        </p:grpSpPr>
        <p:pic>
          <p:nvPicPr>
            <p:cNvPr id="66" name="Google Shape;66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23667" y="2120907"/>
              <a:ext cx="4534533" cy="1686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9"/>
            <p:cNvSpPr/>
            <p:nvPr/>
          </p:nvSpPr>
          <p:spPr>
            <a:xfrm>
              <a:off x="304799" y="2480884"/>
              <a:ext cx="2939144" cy="655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SELECT * FROM Products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ORDER BY Price;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" name="Google Shape;68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28088" y="2781091"/>
              <a:ext cx="688908" cy="1828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/>
          <p:nvPr/>
        </p:nvSpPr>
        <p:spPr>
          <a:xfrm>
            <a:off x="503798" y="1814915"/>
            <a:ext cx="8221344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y-KG" sz="1800" b="1" i="0" u="none" strike="noStrike" cap="none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1-мисал</a:t>
            </a:r>
            <a:r>
              <a:rPr lang="ky-KG" sz="1800" b="0" i="0" u="none" strike="noStrike" cap="none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ky-KG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ky-KG" sz="1800" b="1" i="0" u="none" strike="noStrike" cap="none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Products</a:t>
            </a:r>
            <a:r>
              <a:rPr lang="ky-KG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таблицасындагы берилгендерди </a:t>
            </a:r>
            <a:r>
              <a:rPr lang="ky-KG" sz="1800" b="1" i="0" u="none" strike="noStrike" cap="none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Price </a:t>
            </a:r>
            <a:r>
              <a:rPr lang="ky-KG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мамычасы боюнча өсүү тартибинде сортировкалоо талап кылынсын. Ал үчүн төмөндөгүдөй команда аткарылат: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subTitle" idx="1"/>
          </p:nvPr>
        </p:nvSpPr>
        <p:spPr>
          <a:xfrm>
            <a:off x="685799" y="434681"/>
            <a:ext cx="7935685" cy="8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</a:pPr>
            <a:r>
              <a:rPr lang="ky-K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Сортировкалоону татаал туюнтмалар аркылуу да жүргүзүүгө болот:</a:t>
            </a:r>
            <a:endParaRPr/>
          </a:p>
        </p:txBody>
      </p:sp>
      <p:grpSp>
        <p:nvGrpSpPr>
          <p:cNvPr id="75" name="Google Shape;75;p10"/>
          <p:cNvGrpSpPr/>
          <p:nvPr/>
        </p:nvGrpSpPr>
        <p:grpSpPr>
          <a:xfrm>
            <a:off x="685799" y="2516307"/>
            <a:ext cx="8028260" cy="1810003"/>
            <a:chOff x="396471" y="1724602"/>
            <a:chExt cx="8028260" cy="1810003"/>
          </a:xfrm>
        </p:grpSpPr>
        <p:sp>
          <p:nvSpPr>
            <p:cNvPr id="76" name="Google Shape;76;p10"/>
            <p:cNvSpPr/>
            <p:nvPr/>
          </p:nvSpPr>
          <p:spPr>
            <a:xfrm>
              <a:off x="396471" y="1985860"/>
              <a:ext cx="29391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SELECT ProductName, Price, ProductCount </a:t>
              </a:r>
              <a:endParaRPr sz="1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FROM Products </a:t>
              </a:r>
              <a:endParaRPr sz="1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ORDER BY ProductCount*Price;</a:t>
              </a:r>
              <a:endParaRPr sz="1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pic>
          <p:nvPicPr>
            <p:cNvPr id="77" name="Google Shape;77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90357" y="1724602"/>
              <a:ext cx="3934374" cy="181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68532" y="2371465"/>
              <a:ext cx="688908" cy="1828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10"/>
          <p:cNvSpPr txBox="1"/>
          <p:nvPr/>
        </p:nvSpPr>
        <p:spPr>
          <a:xfrm>
            <a:off x="351199" y="1097203"/>
            <a:ext cx="8405530" cy="124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ky-KG" sz="1800" b="1" i="0" u="none" strike="noStrike" cap="none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2-мисал</a:t>
            </a:r>
            <a:r>
              <a:rPr lang="ky-KG" sz="1800" b="0" i="0" u="none" strike="noStrike" cap="none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ky-KG" sz="18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ky-KG" sz="1800" b="1" i="0" u="none" strike="noStrike" cap="none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Products</a:t>
            </a:r>
            <a:r>
              <a:rPr lang="ky-KG" sz="1800" b="0" i="0" u="none" strike="noStrike" cap="none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ky-KG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таблицасындагы товардын жалпы суммасы боюнча берилгендерди сортировкалоо талап кылынсын. Ал үчүн төмөнкүдөй команда аткарылат: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58FF"/>
            </a:gs>
            <a:gs pos="6000">
              <a:schemeClr val="lt1"/>
            </a:gs>
            <a:gs pos="20000">
              <a:srgbClr val="3544FF"/>
            </a:gs>
            <a:gs pos="100000">
              <a:srgbClr val="0A2F9E"/>
            </a:gs>
          </a:gsLst>
          <a:lin ang="8100019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subTitle" idx="1"/>
          </p:nvPr>
        </p:nvSpPr>
        <p:spPr>
          <a:xfrm>
            <a:off x="259496" y="1250095"/>
            <a:ext cx="8405530" cy="1246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y-KG" b="1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3-мисал</a:t>
            </a:r>
            <a:r>
              <a:rPr lang="ky-KG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ky-KG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ky-K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Товардын жалпы суммасы боюнча ага псевдоним ыйгарылып, берилгендерди сортировкалоо талап кылынсын. Ал үчүн төмөнкүдөй команда аткарылат: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5" name="Google Shape;85;p11"/>
          <p:cNvGrpSpPr/>
          <p:nvPr/>
        </p:nvGrpSpPr>
        <p:grpSpPr>
          <a:xfrm>
            <a:off x="259496" y="2827826"/>
            <a:ext cx="8690440" cy="1848108"/>
            <a:chOff x="344703" y="1782858"/>
            <a:chExt cx="8690440" cy="1848108"/>
          </a:xfrm>
        </p:grpSpPr>
        <p:sp>
          <p:nvSpPr>
            <p:cNvPr id="86" name="Google Shape;86;p11"/>
            <p:cNvSpPr/>
            <p:nvPr/>
          </p:nvSpPr>
          <p:spPr>
            <a:xfrm>
              <a:off x="344703" y="1963530"/>
              <a:ext cx="29391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SELECT ProductName, ProductCount * Price AS TotalSum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FROM Products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ORDER BY TotalSum;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7" name="Google Shape;87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48189" y="1782858"/>
              <a:ext cx="4686954" cy="1848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78460" y="2440583"/>
              <a:ext cx="688908" cy="1828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p11"/>
          <p:cNvSpPr txBox="1"/>
          <p:nvPr/>
        </p:nvSpPr>
        <p:spPr>
          <a:xfrm>
            <a:off x="421240" y="371657"/>
            <a:ext cx="8128325" cy="70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lang="ky-KG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Сортировкалоону мамычага псевдоним коюу менен да жүргүзүүгө болот. 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ctrTitle"/>
          </p:nvPr>
        </p:nvSpPr>
        <p:spPr>
          <a:xfrm>
            <a:off x="685799" y="0"/>
            <a:ext cx="8022771" cy="90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ky-KG" sz="2800" i="1">
                <a:solidFill>
                  <a:schemeClr val="lt1"/>
                </a:solidFill>
              </a:rPr>
              <a:t>Берилгендерди кемүү тартиби боюнча сортировкалоо. DESC оператору</a:t>
            </a:r>
            <a:endParaRPr sz="2800" i="1">
              <a:solidFill>
                <a:schemeClr val="lt1"/>
              </a:solidFill>
            </a:endParaRPr>
          </a:p>
        </p:txBody>
      </p:sp>
      <p:sp>
        <p:nvSpPr>
          <p:cNvPr id="95" name="Google Shape;95;p12"/>
          <p:cNvSpPr txBox="1">
            <a:spLocks noGrp="1"/>
          </p:cNvSpPr>
          <p:nvPr>
            <p:ph type="subTitle" idx="1"/>
          </p:nvPr>
        </p:nvSpPr>
        <p:spPr>
          <a:xfrm>
            <a:off x="551257" y="904422"/>
            <a:ext cx="8153398" cy="759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52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y-K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Берилгендерди кемүү тартиби боюнча сортировкалоо үчүн   </a:t>
            </a:r>
            <a:r>
              <a:rPr lang="ky-KG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DESC </a:t>
            </a:r>
            <a:r>
              <a:rPr lang="ky-K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оператору колдонулат.</a:t>
            </a:r>
            <a:endParaRPr/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None/>
            </a:pPr>
            <a:r>
              <a:rPr lang="ky-KG" b="1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4-мисал</a:t>
            </a:r>
            <a:r>
              <a:rPr lang="ky-KG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ky-KG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ky-K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Товардын саны боюнча берилгендерди кемүү тартибинде сортировкалоо талап кылынсын. Ал үчүн төмөнкүдөй команда аткарылат: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>
              <a:solidFill>
                <a:schemeClr val="lt1"/>
              </a:solidFill>
            </a:endParaRPr>
          </a:p>
        </p:txBody>
      </p:sp>
      <p:grpSp>
        <p:nvGrpSpPr>
          <p:cNvPr id="96" name="Google Shape;96;p12"/>
          <p:cNvGrpSpPr/>
          <p:nvPr/>
        </p:nvGrpSpPr>
        <p:grpSpPr>
          <a:xfrm>
            <a:off x="867623" y="2862792"/>
            <a:ext cx="7371446" cy="1848108"/>
            <a:chOff x="845446" y="1818252"/>
            <a:chExt cx="7371446" cy="1848108"/>
          </a:xfrm>
        </p:grpSpPr>
        <p:sp>
          <p:nvSpPr>
            <p:cNvPr id="97" name="Google Shape;97;p12"/>
            <p:cNvSpPr/>
            <p:nvPr/>
          </p:nvSpPr>
          <p:spPr>
            <a:xfrm>
              <a:off x="845446" y="1959766"/>
              <a:ext cx="29391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SELECT ProductName, ProductCount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FROM Products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y-KG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ORDER BY ProductCount DESC;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49361" y="1818252"/>
              <a:ext cx="3267531" cy="1848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04863" y="2436819"/>
              <a:ext cx="688908" cy="1828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ctrTitle"/>
          </p:nvPr>
        </p:nvSpPr>
        <p:spPr>
          <a:xfrm>
            <a:off x="685799" y="0"/>
            <a:ext cx="8022771" cy="90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ky-KG" sz="2800" i="1">
                <a:solidFill>
                  <a:schemeClr val="lt1"/>
                </a:solidFill>
              </a:rPr>
              <a:t>Берилгендерди өсүү тартиби боюнча сортировкалоо. ASC</a:t>
            </a:r>
            <a:r>
              <a:rPr lang="ky-KG" sz="2800">
                <a:solidFill>
                  <a:schemeClr val="lt1"/>
                </a:solidFill>
              </a:rPr>
              <a:t> </a:t>
            </a:r>
            <a:r>
              <a:rPr lang="ky-KG" sz="2800" i="1">
                <a:solidFill>
                  <a:schemeClr val="lt1"/>
                </a:solidFill>
              </a:rPr>
              <a:t>оператору</a:t>
            </a:r>
            <a:endParaRPr sz="2800" i="1">
              <a:solidFill>
                <a:schemeClr val="lt1"/>
              </a:solidFill>
            </a:endParaRPr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555172" y="1016608"/>
            <a:ext cx="7935685" cy="49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525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y-K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ky-KG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ASC </a:t>
            </a:r>
            <a:r>
              <a:rPr lang="ky-K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оператору берилгендерди өсүү тартиби боюнча сортировкалайт.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None/>
            </a:pPr>
            <a:endParaRPr sz="1050" b="1">
              <a:solidFill>
                <a:srgbClr val="F5E9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None/>
            </a:pPr>
            <a:r>
              <a:rPr lang="ky-KG" b="1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5-мисал</a:t>
            </a:r>
            <a:r>
              <a:rPr lang="ky-KG">
                <a:solidFill>
                  <a:srgbClr val="F5E9F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ky-KG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ky-K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Товардын саны боюнча берилгендерди өсүү тартибинде сортировкалоо талап кылынсын. Ал үчүн төмөнкүдөй команда аткарылат: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525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1011461" y="2813886"/>
            <a:ext cx="7280267" cy="1867161"/>
            <a:chOff x="1011461" y="2813886"/>
            <a:chExt cx="7280267" cy="1867161"/>
          </a:xfrm>
        </p:grpSpPr>
        <p:grpSp>
          <p:nvGrpSpPr>
            <p:cNvPr id="107" name="Google Shape;107;p13"/>
            <p:cNvGrpSpPr/>
            <p:nvPr/>
          </p:nvGrpSpPr>
          <p:grpSpPr>
            <a:xfrm>
              <a:off x="1011461" y="3178966"/>
              <a:ext cx="3748325" cy="954107"/>
              <a:chOff x="845446" y="1959766"/>
              <a:chExt cx="3748325" cy="954107"/>
            </a:xfrm>
          </p:grpSpPr>
          <p:sp>
            <p:nvSpPr>
              <p:cNvPr id="108" name="Google Shape;108;p13"/>
              <p:cNvSpPr/>
              <p:nvPr/>
            </p:nvSpPr>
            <p:spPr>
              <a:xfrm>
                <a:off x="845446" y="1959766"/>
                <a:ext cx="2939144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y-KG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SELECT ProductName, ProductCount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y-KG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FROM Products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ky-KG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ORDER BY ProductCount ASC;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9" name="Google Shape;109;p1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04863" y="2436819"/>
                <a:ext cx="688908" cy="182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0" name="Google Shape;110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95671" y="2813886"/>
              <a:ext cx="3096057" cy="186716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390</Words>
  <Application>Microsoft Office PowerPoint</Application>
  <PresentationFormat>Экран (16:9)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Noto Sans Symbols</vt:lpstr>
      <vt:lpstr>Calibri</vt:lpstr>
      <vt:lpstr>Times New Roman</vt:lpstr>
      <vt:lpstr>Lexend Deca</vt:lpstr>
      <vt:lpstr>Arimo</vt:lpstr>
      <vt:lpstr>Arial</vt:lpstr>
      <vt:lpstr>Aliena template</vt:lpstr>
      <vt:lpstr>ORDER BY операторунун жардамында берилгендерди сортировкалоо</vt:lpstr>
      <vt:lpstr>Сабактын планы: </vt:lpstr>
      <vt:lpstr>Сабактын максаты: </vt:lpstr>
      <vt:lpstr>Глоссарий:</vt:lpstr>
      <vt:lpstr>ORDER BY оператору</vt:lpstr>
      <vt:lpstr>Презентация PowerPoint</vt:lpstr>
      <vt:lpstr>Презентация PowerPoint</vt:lpstr>
      <vt:lpstr>Берилгендерди кемүү тартиби боюнча сортировкалоо. DESC оператору</vt:lpstr>
      <vt:lpstr>Берилгендерди өсүү тартиби боюнча сортировкалоо. ASC оператору</vt:lpstr>
      <vt:lpstr>Берилгендерди бир нече мамычалар боюнча сортировкалоо</vt:lpstr>
      <vt:lpstr>Презентация PowerPoint</vt:lpstr>
      <vt:lpstr>Текшерүүчү суроолор: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 BY операторунун жардамында берилгендерди сортировкалоо</dc:title>
  <dc:creator>TechLine</dc:creator>
  <cp:lastModifiedBy>Пользователь Windows</cp:lastModifiedBy>
  <cp:revision>2</cp:revision>
  <dcterms:modified xsi:type="dcterms:W3CDTF">2020-12-11T18:32:38Z</dcterms:modified>
</cp:coreProperties>
</file>