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0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4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3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6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1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7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1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B92DCB-7CA8-4A1A-9DFF-45D2109B414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22A4A8-3FD5-4AFD-82AD-F477FC1E36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05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978727" y="-27709"/>
            <a:ext cx="6816437" cy="2840038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9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9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  <a:r>
              <a:rPr lang="en-US" sz="49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College </a:t>
            </a:r>
            <a:r>
              <a:rPr lang="en-US" sz="49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US" sz="49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International      Education </a:t>
            </a:r>
            <a:r>
              <a:rPr lang="en-US" sz="49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Programs</a:t>
            </a:r>
            <a:endParaRPr lang="ru-RU" sz="49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7" y="2840183"/>
            <a:ext cx="6400799" cy="328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84" y="249382"/>
            <a:ext cx="3371850" cy="6317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6181" y="1856509"/>
            <a:ext cx="609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English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FF0000"/>
                </a:solidFill>
                <a:latin typeface="Bauhaus 93" panose="04030905020B02020C02" pitchFamily="82" charset="0"/>
              </a:rPr>
              <a:t>Kirgizbaeva</a:t>
            </a:r>
            <a:r>
              <a:rPr lang="en-US" sz="4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auhaus 93" panose="04030905020B02020C02" pitchFamily="82" charset="0"/>
              </a:rPr>
              <a:t>Toktaiym</a:t>
            </a:r>
            <a:r>
              <a:rPr lang="en-US" sz="4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auhaus 93" panose="04030905020B02020C02" pitchFamily="82" charset="0"/>
              </a:rPr>
              <a:t>Abdullaevna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3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723887"/>
            <a:ext cx="6096000" cy="32162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AND PLACE OF BIRTH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- 22.12.1989, OSH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ITY, UZGEN DISTRICT, KYZYL-DYIKAN VILLAGE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KYRGYZ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RF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OF WORK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OSH STATE UNIVERSITY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DEPARTMENT OF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TRANSLATOR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EXPERIENCEIN OSHSU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–SINCE SEPTEMBER 2023 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PHONE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1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996553039316 </a:t>
            </a:r>
            <a:endParaRPr lang="ru-RU" sz="21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toktaiymkirgizbaeva</a:t>
            </a: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1122218"/>
            <a:ext cx="5181599" cy="397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8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2109" y="1762081"/>
            <a:ext cx="68025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2022 –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Osh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State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University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Faculty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of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World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Languages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and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Cultures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Master’s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degree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).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Philological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education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of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a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foreign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language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2008-2013 –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Osh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Technological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University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Faculty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of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Management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and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International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Relations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Qualification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: </a:t>
            </a:r>
            <a:r>
              <a:rPr lang="ru-RU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Linguist-translator</a:t>
            </a:r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Work </a:t>
            </a:r>
            <a:r>
              <a:rPr lang="en-US" sz="2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expierence</a:t>
            </a: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10/11/2021-05/25/2022 English teacher. Private school “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Nur-Tilek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”,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Uzgen</a:t>
            </a: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  <a:endParaRPr lang="ru-RU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8236" y="858982"/>
            <a:ext cx="3906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Arial Black" panose="020B0A04020102020204" pitchFamily="34" charset="0"/>
              </a:rPr>
              <a:t>E</a:t>
            </a:r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DUCATION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19" y="1413162"/>
            <a:ext cx="3463636" cy="468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96982"/>
            <a:ext cx="10196946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1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6327" y="2479965"/>
            <a:ext cx="71849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17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116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Aharoni</vt:lpstr>
      <vt:lpstr>Algerian</vt:lpstr>
      <vt:lpstr>Arial</vt:lpstr>
      <vt:lpstr>Arial Black</vt:lpstr>
      <vt:lpstr>Bauhaus 93</vt:lpstr>
      <vt:lpstr>Calibri</vt:lpstr>
      <vt:lpstr>Calibri Light</vt:lpstr>
      <vt:lpstr>Times New Roman</vt:lpstr>
      <vt:lpstr>Ретро</vt:lpstr>
      <vt:lpstr>    College of International      Education Programs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Osh State University  College of International Education Programs</dc:title>
  <dc:creator>1</dc:creator>
  <cp:lastModifiedBy>1</cp:lastModifiedBy>
  <cp:revision>9</cp:revision>
  <dcterms:created xsi:type="dcterms:W3CDTF">2023-10-08T11:31:31Z</dcterms:created>
  <dcterms:modified xsi:type="dcterms:W3CDTF">2023-10-09T15:43:26Z</dcterms:modified>
</cp:coreProperties>
</file>