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65" r:id="rId4"/>
    <p:sldId id="263" r:id="rId5"/>
    <p:sldId id="266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University </a:t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9219" y="2385197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15928" y="3307692"/>
            <a:ext cx="4585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Janybekova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Miraida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26734509-1908-E706-7005-F1B61E3E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245" y="1387977"/>
            <a:ext cx="3690682" cy="40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5826032" y="1306287"/>
            <a:ext cx="5551715" cy="40541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4948" y="2143871"/>
            <a:ext cx="55517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14.09.2000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+99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6779115133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city.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Kasymova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mjnaybekova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3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3524" y="1271588"/>
            <a:ext cx="5357814" cy="4229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4297" y="888274"/>
            <a:ext cx="308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Education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6022" y="1271588"/>
            <a:ext cx="4078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8/2022 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University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world language and culture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214845" y="3861927"/>
            <a:ext cx="3943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6022" y="4316455"/>
            <a:ext cx="4507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University (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laborant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496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0B72E9D-897F-F1AD-CDB5-F16639CC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65005">
            <a:off x="2166530" y="-106258"/>
            <a:ext cx="2808980" cy="498530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33527B1-BD9D-D594-0CFE-DBE50D41F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25130">
            <a:off x="7153253" y="1712413"/>
            <a:ext cx="2659443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833</TotalTime>
  <Words>65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Bakirova Maksatgul</cp:lastModifiedBy>
  <cp:revision>34</cp:revision>
  <dcterms:created xsi:type="dcterms:W3CDTF">2022-11-25T09:39:30Z</dcterms:created>
  <dcterms:modified xsi:type="dcterms:W3CDTF">2024-01-09T05:55:10Z</dcterms:modified>
</cp:coreProperties>
</file>