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4" r:id="rId3"/>
    <p:sldId id="265" r:id="rId4"/>
    <p:sldId id="263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23888"/>
            <a:ext cx="8909579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Osh State University </a:t>
            </a:r>
            <a:br>
              <a:rPr lang="en-US" dirty="0"/>
            </a:br>
            <a:r>
              <a:rPr lang="en-US" b="1" dirty="0"/>
              <a:t>College of International Education Programs</a:t>
            </a:r>
            <a:br>
              <a:rPr lang="en-US" b="1" dirty="0"/>
            </a:b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09219" y="2385197"/>
            <a:ext cx="6532297" cy="38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25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15928" y="3307692"/>
            <a:ext cx="45850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Bakir</a:t>
            </a:r>
            <a:r>
              <a:rPr lang="en-GB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kyzy </a:t>
            </a:r>
            <a:r>
              <a:rPr lang="en-GB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Maksatgul</a:t>
            </a:r>
            <a:r>
              <a:rPr lang="en-GB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TEACHER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679723E7-2CD9-2BA4-5D86-1E964179C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845" y="2025650"/>
            <a:ext cx="3434781" cy="339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04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/>
          <a:srcRect t="22299" b="20428"/>
          <a:stretch/>
        </p:blipFill>
        <p:spPr>
          <a:xfrm>
            <a:off x="5826032" y="1306287"/>
            <a:ext cx="5551715" cy="40541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4948" y="2143871"/>
            <a:ext cx="5551715" cy="2284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of birth:</a:t>
            </a:r>
            <a:r>
              <a:rPr lang="en-GB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14.10.1999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Citizenship :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Kyrgyzstan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Nationality: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kyrgyz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Telephones: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+99650</a:t>
            </a:r>
            <a:r>
              <a:rPr lang="en-GB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2811996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address: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 city.</a:t>
            </a:r>
            <a:r>
              <a:rPr lang="en-GB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Salieva</a:t>
            </a:r>
            <a:r>
              <a:rPr lang="en-GB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14a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mbakirova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mbakirova141099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334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43524" y="1271588"/>
            <a:ext cx="5357814" cy="42291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24297" y="888274"/>
            <a:ext cx="30828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Education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6022" y="1271588"/>
            <a:ext cx="40788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2016/2020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Kyrgyz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University(bachelor degree) </a:t>
            </a:r>
            <a:r>
              <a:rPr lang="en-GB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Ishenay</a:t>
            </a:r>
            <a:r>
              <a:rPr lang="en-GB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Arabaev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1214845" y="3861927"/>
            <a:ext cx="39435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EXPERIENCE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6022" y="4316455"/>
            <a:ext cx="45075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GB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Asia Cambridge </a:t>
            </a:r>
          </a:p>
        </p:txBody>
      </p:sp>
    </p:spTree>
    <p:extLst>
      <p:ext uri="{BB962C8B-B14F-4D97-AF65-F5344CB8AC3E}">
        <p14:creationId xmlns:p14="http://schemas.microsoft.com/office/powerpoint/2010/main" val="2464962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18" y="726511"/>
            <a:ext cx="10659650" cy="529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7313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833</TotalTime>
  <Words>65</Words>
  <Application>Microsoft Office PowerPoint</Application>
  <PresentationFormat>Широкоэкранный</PresentationFormat>
  <Paragraphs>15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Аспект</vt:lpstr>
      <vt:lpstr>Osh State University  College of International Education Programs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Bakirova Maksatgul</cp:lastModifiedBy>
  <cp:revision>34</cp:revision>
  <dcterms:created xsi:type="dcterms:W3CDTF">2022-11-25T09:39:30Z</dcterms:created>
  <dcterms:modified xsi:type="dcterms:W3CDTF">2024-01-09T05:37:39Z</dcterms:modified>
</cp:coreProperties>
</file>