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>
        <p:scale>
          <a:sx n="81" d="100"/>
          <a:sy n="81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973" y="2370909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6389" y="2390503"/>
            <a:ext cx="5172891" cy="15936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MEDETBEK KYZY SEZIMGUL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3308" t="25380" r="66007" b="19296"/>
          <a:stretch/>
        </p:blipFill>
        <p:spPr bwMode="auto">
          <a:xfrm>
            <a:off x="5159828" y="907868"/>
            <a:ext cx="3931920" cy="4931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2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1471" y="1954530"/>
            <a:ext cx="4583430" cy="25603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birth: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6/05/1995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07867819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address: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st.Sakieva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18.,city Osh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medsezimgul@gmail.com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914901" y="1395481"/>
            <a:ext cx="6060804" cy="39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22069" y="548640"/>
            <a:ext cx="4532811" cy="737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2015-2019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Osh State University The Faculty of World Language and Cultures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University, (Master degree) The Faculty of World Language and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2011-2014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 Medical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WORK EXPERIENCE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Educational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Programms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department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"Translation studies: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language"”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6320" y="1152389"/>
            <a:ext cx="5287031" cy="39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165" t="20532" r="21913" b="12737"/>
          <a:stretch/>
        </p:blipFill>
        <p:spPr bwMode="auto">
          <a:xfrm>
            <a:off x="-1" y="-1"/>
            <a:ext cx="5747657" cy="3827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288" t="20533" r="22715" b="12737"/>
          <a:stretch/>
        </p:blipFill>
        <p:spPr bwMode="auto">
          <a:xfrm>
            <a:off x="5368834" y="2468880"/>
            <a:ext cx="6815137" cy="4389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198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2974</TotalTime>
  <Words>88</Words>
  <Application>Microsoft Office PowerPoint</Application>
  <PresentationFormat>Произвольный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62</cp:revision>
  <dcterms:created xsi:type="dcterms:W3CDTF">2022-11-25T09:39:30Z</dcterms:created>
  <dcterms:modified xsi:type="dcterms:W3CDTF">2024-01-10T18:36:49Z</dcterms:modified>
</cp:coreProperties>
</file>