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0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4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3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9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58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6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1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7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1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B92DCB-7CA8-4A1A-9DFF-45D2109B414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22A4A8-3FD5-4AFD-82AD-F477FC1E365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05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978727" y="0"/>
            <a:ext cx="6816437" cy="2647406"/>
          </a:xfrm>
        </p:spPr>
        <p:txBody>
          <a:bodyPr>
            <a:normAutofit/>
          </a:bodyPr>
          <a:lstStyle/>
          <a:p>
            <a:pPr algn="ctr"/>
            <a:br>
              <a:rPr lang="en-US" sz="49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49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College of International      Education Programs</a:t>
            </a:r>
            <a:endParaRPr lang="ru-RU" sz="49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5" y="2735679"/>
            <a:ext cx="6400799" cy="32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1532" y="2320372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English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Ysmanov</a:t>
            </a:r>
            <a:r>
              <a:rPr lang="en-US" sz="4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Nursultan</a:t>
            </a:r>
            <a:endParaRPr lang="ru-RU" sz="4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" y="174173"/>
            <a:ext cx="4850675" cy="57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1741304"/>
            <a:ext cx="6096000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AND PLACE OF BIRTH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16.10.2000, OSH CITY,  ARAVAN DISTRICT, TOO-MOYUN VILLAGE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KYRGYZ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KYRGYZ REPUBLIC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OF WORK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OSH STATE UNIVERSITY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TEACHER AT THE DEPARTMENT OF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TRANSLATOR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EXPERIENCEIN OSHSU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SINCE SEPTEMBER 2023 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PHONE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996774233020 </a:t>
            </a:r>
            <a:endParaRPr lang="ru-RU" sz="21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nurik.kg.270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1364269"/>
            <a:ext cx="5181599" cy="39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8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107" y="980108"/>
            <a:ext cx="68025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Osh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State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University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Faculty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of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World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Languages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and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Cultures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Philological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education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of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a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foreign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language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20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18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-20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22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–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Qualification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: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Philological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education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Work </a:t>
            </a:r>
            <a:r>
              <a:rPr lang="en-US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expierence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01/09/2022-09/10/2023 English teacher at school, school named after the </a:t>
            </a:r>
            <a:r>
              <a:rPr lang="en-US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Syrt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negizgi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mektebi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10/10/2023 English teacher at college, college of international education programs, since October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171" y="164751"/>
            <a:ext cx="3906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 Black" panose="020B0A04020102020204" pitchFamily="34" charset="0"/>
              </a:rPr>
              <a:t>EDUCATION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64" y="980108"/>
            <a:ext cx="3463636" cy="46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9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884C1-4D81-2524-8449-46B833AA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353" y="-2039473"/>
            <a:ext cx="6275294" cy="106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1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327" y="2479965"/>
            <a:ext cx="7184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lgerian" panose="04020705040A02060702" pitchFamily="82" charset="0"/>
              </a:rPr>
              <a:t>Thank you!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170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</TotalTime>
  <Words>121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Ретро</vt:lpstr>
      <vt:lpstr>    College of International      Education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 State University  College of International Education Programs</dc:title>
  <dc:creator>1</dc:creator>
  <cp:lastModifiedBy>nurik.kg.270@gmail.com</cp:lastModifiedBy>
  <cp:revision>18</cp:revision>
  <dcterms:created xsi:type="dcterms:W3CDTF">2023-10-08T11:31:31Z</dcterms:created>
  <dcterms:modified xsi:type="dcterms:W3CDTF">2024-01-11T06:06:21Z</dcterms:modified>
</cp:coreProperties>
</file>