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8"/>
  </p:notesMasterIdLst>
  <p:sldIdLst>
    <p:sldId id="277" r:id="rId2"/>
    <p:sldId id="307" r:id="rId3"/>
    <p:sldId id="260" r:id="rId4"/>
    <p:sldId id="309" r:id="rId5"/>
    <p:sldId id="308" r:id="rId6"/>
    <p:sldId id="258" r:id="rId7"/>
    <p:sldId id="310" r:id="rId8"/>
    <p:sldId id="278" r:id="rId9"/>
    <p:sldId id="261" r:id="rId10"/>
    <p:sldId id="297" r:id="rId11"/>
    <p:sldId id="306" r:id="rId12"/>
    <p:sldId id="263" r:id="rId13"/>
    <p:sldId id="264" r:id="rId14"/>
    <p:sldId id="265" r:id="rId15"/>
    <p:sldId id="305" r:id="rId16"/>
    <p:sldId id="311" r:id="rId17"/>
  </p:sldIdLst>
  <p:sldSz cx="9144000" cy="6858000" type="screen4x3"/>
  <p:notesSz cx="6858000" cy="9144000"/>
  <p:defaultTextStyle>
    <a:defPPr>
      <a:defRPr lang="ru-RU"/>
    </a:defPPr>
    <a:lvl1pPr marL="0" algn="l" defTabSz="914400" rtl="0" eaLnBrk="1" latinLnBrk="0" hangingPunct="1">
      <a:defRPr lang="ru-RU" sz="1800" kern="1200">
        <a:solidFill>
          <a:schemeClr val="tx1"/>
        </a:solidFill>
        <a:latin typeface="+mn-lt"/>
        <a:ea typeface="+mn-ea"/>
        <a:cs typeface="+mn-cs"/>
      </a:defRPr>
    </a:lvl1pPr>
    <a:lvl2pPr marL="457200" algn="l" defTabSz="914400" rtl="0" eaLnBrk="1" latinLnBrk="0" hangingPunct="1">
      <a:defRPr lang="ru-RU" sz="1800" kern="1200">
        <a:solidFill>
          <a:schemeClr val="tx1"/>
        </a:solidFill>
        <a:latin typeface="+mn-lt"/>
        <a:ea typeface="+mn-ea"/>
        <a:cs typeface="+mn-cs"/>
      </a:defRPr>
    </a:lvl2pPr>
    <a:lvl3pPr marL="914400" algn="l" defTabSz="914400" rtl="0" eaLnBrk="1" latinLnBrk="0" hangingPunct="1">
      <a:defRPr lang="ru-RU" sz="1800" kern="1200">
        <a:solidFill>
          <a:schemeClr val="tx1"/>
        </a:solidFill>
        <a:latin typeface="+mn-lt"/>
        <a:ea typeface="+mn-ea"/>
        <a:cs typeface="+mn-cs"/>
      </a:defRPr>
    </a:lvl3pPr>
    <a:lvl4pPr marL="1371600" algn="l" defTabSz="914400" rtl="0" eaLnBrk="1" latinLnBrk="0" hangingPunct="1">
      <a:defRPr lang="ru-RU" sz="1800" kern="1200">
        <a:solidFill>
          <a:schemeClr val="tx1"/>
        </a:solidFill>
        <a:latin typeface="+mn-lt"/>
        <a:ea typeface="+mn-ea"/>
        <a:cs typeface="+mn-cs"/>
      </a:defRPr>
    </a:lvl4pPr>
    <a:lvl5pPr marL="1828800" algn="l" defTabSz="914400" rtl="0" eaLnBrk="1" latinLnBrk="0" hangingPunct="1">
      <a:defRPr lang="ru-RU" sz="1800" kern="1200">
        <a:solidFill>
          <a:schemeClr val="tx1"/>
        </a:solidFill>
        <a:latin typeface="+mn-lt"/>
        <a:ea typeface="+mn-ea"/>
        <a:cs typeface="+mn-cs"/>
      </a:defRPr>
    </a:lvl5pPr>
    <a:lvl6pPr marL="2286000" algn="l" defTabSz="914400" rtl="0" eaLnBrk="1" latinLnBrk="0" hangingPunct="1">
      <a:defRPr lang="ru-RU" sz="1800" kern="1200">
        <a:solidFill>
          <a:schemeClr val="tx1"/>
        </a:solidFill>
        <a:latin typeface="+mn-lt"/>
        <a:ea typeface="+mn-ea"/>
        <a:cs typeface="+mn-cs"/>
      </a:defRPr>
    </a:lvl6pPr>
    <a:lvl7pPr marL="2743200" algn="l" defTabSz="914400" rtl="0" eaLnBrk="1" latinLnBrk="0" hangingPunct="1">
      <a:defRPr lang="ru-RU" sz="1800" kern="1200">
        <a:solidFill>
          <a:schemeClr val="tx1"/>
        </a:solidFill>
        <a:latin typeface="+mn-lt"/>
        <a:ea typeface="+mn-ea"/>
        <a:cs typeface="+mn-cs"/>
      </a:defRPr>
    </a:lvl7pPr>
    <a:lvl8pPr marL="3200400" algn="l" defTabSz="914400" rtl="0" eaLnBrk="1" latinLnBrk="0" hangingPunct="1">
      <a:defRPr lang="ru-RU" sz="1800" kern="1200">
        <a:solidFill>
          <a:schemeClr val="tx1"/>
        </a:solidFill>
        <a:latin typeface="+mn-lt"/>
        <a:ea typeface="+mn-ea"/>
        <a:cs typeface="+mn-cs"/>
      </a:defRPr>
    </a:lvl8pPr>
    <a:lvl9pPr marL="3657600" algn="l" defTabSz="914400" rtl="0" eaLnBrk="1" latinLnBrk="0" hangingPunct="1">
      <a:defRPr lang="ru-RU"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Введение" id="{CB6BBEF7-9717-4733-A929-535518E6EBF6}">
          <p14:sldIdLst>
            <p14:sldId id="277"/>
            <p14:sldId id="307"/>
            <p14:sldId id="260"/>
            <p14:sldId id="309"/>
            <p14:sldId id="308"/>
            <p14:sldId id="258"/>
            <p14:sldId id="310"/>
          </p14:sldIdLst>
        </p14:section>
        <p14:section name="Разработка презентации" id="{16378913-E5ED-4281-BAF5-F1F938CB0BED}">
          <p14:sldIdLst>
            <p14:sldId id="278"/>
            <p14:sldId id="261"/>
            <p14:sldId id="297"/>
            <p14:sldId id="306"/>
          </p14:sldIdLst>
        </p14:section>
        <p14:section name="Улучшение презентации" id="{E2D565D1-BA5E-44E6-A40E-50A644912248}">
          <p14:sldIdLst>
            <p14:sldId id="263"/>
            <p14:sldId id="264"/>
            <p14:sldId id="265"/>
            <p14:sldId id="305"/>
            <p14:sldId id="311"/>
          </p14:sldIdLst>
        </p14:section>
        <p14:section name="Доставка презентации" id="{71D59651-8EFA-4415-9623-98B4C4A8699C}">
          <p14:sldIdLst/>
        </p14:section>
        <p14:section name="Это еще не все!" id="{2E16B512-814A-4DC1-A986-25475E10E0EF}">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ADD1"/>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62" autoAdjust="0"/>
    <p:restoredTop sz="89825" autoAdjust="0"/>
  </p:normalViewPr>
  <p:slideViewPr>
    <p:cSldViewPr>
      <p:cViewPr>
        <p:scale>
          <a:sx n="75" d="100"/>
          <a:sy n="75" d="100"/>
        </p:scale>
        <p:origin x="-1332" y="-72"/>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ru-RU" sz="1200"/>
            </a:lvl1pPr>
          </a:lstStyle>
          <a:p>
            <a:endParaRPr lang="ru-R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ru-RU" sz="1200"/>
            </a:lvl1pPr>
          </a:lstStyle>
          <a:p>
            <a:fld id="{00F830A1-3891-4B82-A120-081866556DA0}" type="datetimeFigureOut">
              <a:pPr/>
              <a:t>06.12.2023</a:t>
            </a:fld>
            <a:endParaRPr lang="ru-R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ru-RU" sz="1200"/>
            </a:lvl1pPr>
          </a:lstStyle>
          <a:p>
            <a:endParaRPr lang="ru-R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ru-RU" sz="1200"/>
            </a:lvl1pPr>
          </a:lstStyle>
          <a:p>
            <a:fld id="{58CC9574-A819-4FE4-99A7-1E27AD09ADC2}" type="slidenum">
              <a:pPr/>
              <a:t>‹#›</a:t>
            </a:fld>
            <a:endParaRPr lang="ru-RU"/>
          </a:p>
        </p:txBody>
      </p:sp>
    </p:spTree>
    <p:extLst>
      <p:ext uri="{BB962C8B-B14F-4D97-AF65-F5344CB8AC3E}">
        <p14:creationId xmlns:p14="http://schemas.microsoft.com/office/powerpoint/2010/main" val="3060476274"/>
      </p:ext>
    </p:extLst>
  </p:cSld>
  <p:clrMap bg1="lt1" tx1="dk1" bg2="lt2" tx2="dk2" accent1="accent1" accent2="accent2" accent3="accent3" accent4="accent4" accent5="accent5" accent6="accent6" hlink="hlink" folHlink="folHlink"/>
  <p:notesStyle>
    <a:lvl1pPr marL="0" algn="l" defTabSz="914400" rtl="0" eaLnBrk="1" latinLnBrk="0" hangingPunct="1">
      <a:defRPr lang="ru-RU" sz="1200" kern="1200">
        <a:solidFill>
          <a:schemeClr val="tx1"/>
        </a:solidFill>
        <a:latin typeface="+mn-lt"/>
        <a:ea typeface="+mn-ea"/>
        <a:cs typeface="+mn-cs"/>
      </a:defRPr>
    </a:lvl1pPr>
    <a:lvl2pPr marL="457200" algn="l" defTabSz="914400" rtl="0" eaLnBrk="1" latinLnBrk="0" hangingPunct="1">
      <a:defRPr lang="ru-RU" sz="1200" kern="1200">
        <a:solidFill>
          <a:schemeClr val="tx1"/>
        </a:solidFill>
        <a:latin typeface="+mn-lt"/>
        <a:ea typeface="+mn-ea"/>
        <a:cs typeface="+mn-cs"/>
      </a:defRPr>
    </a:lvl2pPr>
    <a:lvl3pPr marL="914400" algn="l" defTabSz="914400" rtl="0" eaLnBrk="1" latinLnBrk="0" hangingPunct="1">
      <a:defRPr lang="ru-RU" sz="1200" kern="1200">
        <a:solidFill>
          <a:schemeClr val="tx1"/>
        </a:solidFill>
        <a:latin typeface="+mn-lt"/>
        <a:ea typeface="+mn-ea"/>
        <a:cs typeface="+mn-cs"/>
      </a:defRPr>
    </a:lvl3pPr>
    <a:lvl4pPr marL="1371600" algn="l" defTabSz="914400" rtl="0" eaLnBrk="1" latinLnBrk="0" hangingPunct="1">
      <a:defRPr lang="ru-RU" sz="1200" kern="1200">
        <a:solidFill>
          <a:schemeClr val="tx1"/>
        </a:solidFill>
        <a:latin typeface="+mn-lt"/>
        <a:ea typeface="+mn-ea"/>
        <a:cs typeface="+mn-cs"/>
      </a:defRPr>
    </a:lvl4pPr>
    <a:lvl5pPr marL="1828800" algn="l" defTabSz="914400" rtl="0" eaLnBrk="1" latinLnBrk="0" hangingPunct="1">
      <a:defRPr lang="ru-RU" sz="1200" kern="1200">
        <a:solidFill>
          <a:schemeClr val="tx1"/>
        </a:solidFill>
        <a:latin typeface="+mn-lt"/>
        <a:ea typeface="+mn-ea"/>
        <a:cs typeface="+mn-cs"/>
      </a:defRPr>
    </a:lvl5pPr>
    <a:lvl6pPr marL="2286000" algn="l" defTabSz="914400" rtl="0" eaLnBrk="1" latinLnBrk="0" hangingPunct="1">
      <a:defRPr lang="ru-RU" sz="1200" kern="1200">
        <a:solidFill>
          <a:schemeClr val="tx1"/>
        </a:solidFill>
        <a:latin typeface="+mn-lt"/>
        <a:ea typeface="+mn-ea"/>
        <a:cs typeface="+mn-cs"/>
      </a:defRPr>
    </a:lvl6pPr>
    <a:lvl7pPr marL="2743200" algn="l" defTabSz="914400" rtl="0" eaLnBrk="1" latinLnBrk="0" hangingPunct="1">
      <a:defRPr lang="ru-RU" sz="1200" kern="1200">
        <a:solidFill>
          <a:schemeClr val="tx1"/>
        </a:solidFill>
        <a:latin typeface="+mn-lt"/>
        <a:ea typeface="+mn-ea"/>
        <a:cs typeface="+mn-cs"/>
      </a:defRPr>
    </a:lvl7pPr>
    <a:lvl8pPr marL="3200400" algn="l" defTabSz="914400" rtl="0" eaLnBrk="1" latinLnBrk="0" hangingPunct="1">
      <a:defRPr lang="ru-RU" sz="1200" kern="1200">
        <a:solidFill>
          <a:schemeClr val="tx1"/>
        </a:solidFill>
        <a:latin typeface="+mn-lt"/>
        <a:ea typeface="+mn-ea"/>
        <a:cs typeface="+mn-cs"/>
      </a:defRPr>
    </a:lvl8pPr>
    <a:lvl9pPr marL="3657600" algn="l" defTabSz="914400" rtl="0" eaLnBrk="1" latinLnBrk="0" hangingPunct="1">
      <a:defRPr lang="ru-RU"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mtClean="0"/>
              <a:t>Эта </a:t>
            </a:r>
            <a:r>
              <a:rPr lang="ru-RU" dirty="0" smtClean="0"/>
              <a:t>презентация демонстрирует новые возможности PowerPoint. Ее рекомендуется просматривать в режиме показа слайдов. Эти слайды должны дать вам представление о том, какие эффектные презентации можно создать с помощью PowerPoint 2010.</a:t>
            </a:r>
          </a:p>
          <a:p>
            <a:endParaRPr lang="ru-RU" dirty="0" smtClean="0"/>
          </a:p>
          <a:p>
            <a:r>
              <a:rPr lang="ru-RU" dirty="0" smtClean="0"/>
              <a:t>Для доступа к другим образцам шаблонов перейдите на вкладку "Файл", а затем щелкните "Образцы слайдов" на вкладке "Создать".</a:t>
            </a:r>
          </a:p>
        </p:txBody>
      </p:sp>
      <p:sp>
        <p:nvSpPr>
          <p:cNvPr id="4" name="Slide Number Placeholder 3"/>
          <p:cNvSpPr>
            <a:spLocks noGrp="1"/>
          </p:cNvSpPr>
          <p:nvPr>
            <p:ph type="sldNum" sz="quarter" idx="10"/>
          </p:nvPr>
        </p:nvSpPr>
        <p:spPr/>
        <p:txBody>
          <a:bodyPr/>
          <a:lstStyle/>
          <a:p>
            <a:fld id="{58CC9574-A819-4FE4-99A7-1E27AD09ADC2}" type="slidenum">
              <a:rPr lang="ru-RU" smtClean="0"/>
              <a:pPr/>
              <a:t>1</a:t>
            </a:fld>
            <a:endParaRPr lang="ru-R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fld id="{2B891980-0BF3-461C-95D4-87E094E9751C}" type="slidenum">
              <a:rPr lang="ru-RU" smtClean="0">
                <a:solidFill>
                  <a:prstClr val="black"/>
                </a:solidFill>
              </a:rPr>
              <a:pPr/>
              <a:t>15</a:t>
            </a:fld>
            <a:endParaRPr lang="ru-RU"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fld id="{2B891980-0BF3-461C-95D4-87E094E9751C}" type="slidenum">
              <a:rPr lang="ru-RU" smtClean="0">
                <a:solidFill>
                  <a:prstClr val="black"/>
                </a:solidFill>
              </a:rPr>
              <a:pPr/>
              <a:t>3</a:t>
            </a:fld>
            <a:endParaRPr lang="ru-RU"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fld id="{2B891980-0BF3-461C-95D4-87E094E9751C}" type="slidenum">
              <a:rPr lang="ru-RU" smtClean="0"/>
              <a:pPr/>
              <a:t>6</a:t>
            </a:fld>
            <a:endParaRPr lang="ru-R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58CC9574-A819-4FE4-99A7-1E27AD09ADC2}" type="slidenum">
              <a:rPr lang="ru-RU" smtClean="0"/>
              <a:pPr/>
              <a:t>8</a:t>
            </a:fld>
            <a:endParaRPr lang="ru-R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fld id="{2B891980-0BF3-461C-95D4-87E094E9751C}" type="slidenum">
              <a:rPr lang="ru-RU" smtClean="0">
                <a:solidFill>
                  <a:prstClr val="black"/>
                </a:solidFill>
              </a:rPr>
              <a:pPr/>
              <a:t>9</a:t>
            </a:fld>
            <a:endParaRPr lang="ru-RU"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smtClean="0"/>
          </a:p>
        </p:txBody>
      </p:sp>
      <p:sp>
        <p:nvSpPr>
          <p:cNvPr id="4" name="Slide Number Placeholder 3"/>
          <p:cNvSpPr>
            <a:spLocks noGrp="1"/>
          </p:cNvSpPr>
          <p:nvPr>
            <p:ph type="sldNum" sz="quarter" idx="10"/>
          </p:nvPr>
        </p:nvSpPr>
        <p:spPr/>
        <p:txBody>
          <a:bodyPr/>
          <a:lstStyle/>
          <a:p>
            <a:fld id="{2B891980-0BF3-461C-95D4-87E094E9751C}" type="slidenum">
              <a:rPr lang="ru-RU" smtClean="0">
                <a:solidFill>
                  <a:prstClr val="black"/>
                </a:solidFill>
              </a:rPr>
              <a:pPr/>
              <a:t>10</a:t>
            </a:fld>
            <a:endParaRPr lang="ru-RU"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fld id="{2B891980-0BF3-461C-95D4-87E094E9751C}" type="slidenum">
              <a:rPr lang="ru-RU" smtClean="0">
                <a:solidFill>
                  <a:prstClr val="black"/>
                </a:solidFill>
              </a:rPr>
              <a:pPr/>
              <a:t>12</a:t>
            </a:fld>
            <a:endParaRPr lang="ru-RU"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fld id="{2B891980-0BF3-461C-95D4-87E094E9751C}" type="slidenum">
              <a:rPr lang="ru-RU" smtClean="0">
                <a:solidFill>
                  <a:prstClr val="black"/>
                </a:solidFill>
              </a:rPr>
              <a:pPr/>
              <a:t>13</a:t>
            </a:fld>
            <a:endParaRPr lang="ru-RU"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fld id="{87D77045-401A-4D5E-BFE3-54C21A8A6634}" type="slidenum">
              <a:rPr lang="ru-RU" smtClean="0">
                <a:solidFill>
                  <a:prstClr val="black"/>
                </a:solidFill>
              </a:rPr>
              <a:pPr/>
              <a:t>14</a:t>
            </a:fld>
            <a:endParaRPr lang="ru-RU"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ru-RU">
              <a:solidFill>
                <a:srgbClr val="F47F28"/>
              </a:solidFill>
            </a:endParaRPr>
          </a:p>
        </p:txBody>
      </p:sp>
      <p:sp>
        <p:nvSpPr>
          <p:cNvPr id="4" name="Date Placeholder 3"/>
          <p:cNvSpPr>
            <a:spLocks noGrp="1"/>
          </p:cNvSpPr>
          <p:nvPr>
            <p:ph type="dt" sz="half" idx="10"/>
          </p:nvPr>
        </p:nvSpPr>
        <p:spPr/>
        <p:txBody>
          <a:bodyPr/>
          <a:lstStyle>
            <a:lvl1pPr eaLnBrk="1" latinLnBrk="0" hangingPunct="1">
              <a:defRPr kumimoji="0" lang="ru-RU">
                <a:solidFill>
                  <a:schemeClr val="bg1"/>
                </a:solidFill>
              </a:defRPr>
            </a:lvl1pPr>
          </a:lstStyle>
          <a:p>
            <a:fld id="{A258050E-B668-4FA7-85AD-C750C80A6E9B}" type="datetimeFigureOut">
              <a:pPr/>
              <a:t>06.12.2023</a:t>
            </a:fld>
            <a:endParaRPr kumimoji="0" lang="ru-RU"/>
          </a:p>
        </p:txBody>
      </p:sp>
      <p:sp>
        <p:nvSpPr>
          <p:cNvPr id="5" name="Footer Placeholder 4"/>
          <p:cNvSpPr>
            <a:spLocks noGrp="1"/>
          </p:cNvSpPr>
          <p:nvPr>
            <p:ph type="ftr" sz="quarter" idx="11"/>
          </p:nvPr>
        </p:nvSpPr>
        <p:spPr/>
        <p:txBody>
          <a:bodyPr/>
          <a:lstStyle>
            <a:lvl1pPr eaLnBrk="1" latinLnBrk="0" hangingPunct="1">
              <a:defRPr kumimoji="0" lang="ru-RU">
                <a:solidFill>
                  <a:schemeClr val="bg1"/>
                </a:solidFill>
              </a:defRPr>
            </a:lvl1pPr>
          </a:lstStyle>
          <a:p>
            <a:endParaRPr kumimoji="0" lang="ru-RU"/>
          </a:p>
        </p:txBody>
      </p:sp>
      <p:sp>
        <p:nvSpPr>
          <p:cNvPr id="6" name="Slide Number Placeholder 5"/>
          <p:cNvSpPr>
            <a:spLocks noGrp="1"/>
          </p:cNvSpPr>
          <p:nvPr>
            <p:ph type="sldNum" sz="quarter" idx="12"/>
          </p:nvPr>
        </p:nvSpPr>
        <p:spPr/>
        <p:txBody>
          <a:bodyPr/>
          <a:lstStyle>
            <a:lvl1pPr eaLnBrk="1" latinLnBrk="0" hangingPunct="1">
              <a:defRPr kumimoji="0" lang="ru-RU">
                <a:solidFill>
                  <a:schemeClr val="bg1"/>
                </a:solidFill>
              </a:defRPr>
            </a:lvl1pPr>
          </a:lstStyle>
          <a:p>
            <a:fld id="{240D5ECE-8B49-45CD-BE81-EF81920D1969}" type="slidenum">
              <a:pPr/>
              <a:t>‹#›</a:t>
            </a:fld>
            <a:endParaRPr kumimoji="0" lang="ru-RU"/>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eaLnBrk="1" latinLnBrk="0" hangingPunct="1">
              <a:buNone/>
              <a:defRPr kumimoji="0" lang="ru-RU" sz="2200" kern="1200">
                <a:solidFill>
                  <a:schemeClr val="tx1">
                    <a:lumMod val="75000"/>
                    <a:lumOff val="25000"/>
                  </a:schemeClr>
                </a:solidFill>
                <a:latin typeface="Calibri" pitchFamily="34" charset="0"/>
                <a:ea typeface="+mn-ea"/>
                <a:cs typeface="+mn-cs"/>
              </a:defRPr>
            </a:lvl1pPr>
          </a:lstStyle>
          <a:p>
            <a:pPr lvl="0"/>
            <a:r>
              <a:rPr kumimoji="0" lang="ru-RU"/>
              <a:t>Образец подзаголовка</a:t>
            </a:r>
          </a:p>
        </p:txBody>
      </p:sp>
      <p:sp>
        <p:nvSpPr>
          <p:cNvPr id="2" name="Title 1"/>
          <p:cNvSpPr>
            <a:spLocks noGrp="1"/>
          </p:cNvSpPr>
          <p:nvPr>
            <p:ph type="title"/>
          </p:nvPr>
        </p:nvSpPr>
        <p:spPr>
          <a:xfrm>
            <a:off x="106344" y="4114800"/>
            <a:ext cx="7315200" cy="914400"/>
          </a:xfrm>
        </p:spPr>
        <p:txBody>
          <a:bodyPr anchor="b" anchorCtr="0">
            <a:normAutofit/>
          </a:bodyPr>
          <a:lstStyle>
            <a:lvl1pPr marL="0" indent="0" eaLnBrk="1" latinLnBrk="0" hangingPunct="1">
              <a:defRPr kumimoji="0" lang="ru-RU" sz="3600" b="1" kern="1200" baseline="0">
                <a:solidFill>
                  <a:schemeClr val="bg1"/>
                </a:solidFill>
                <a:latin typeface="Arial" pitchFamily="34" charset="0"/>
                <a:ea typeface="+mn-ea"/>
                <a:cs typeface="Arial" pitchFamily="34" charset="0"/>
              </a:defRPr>
            </a:lvl1pPr>
          </a:lstStyle>
          <a:p>
            <a:pPr marL="342900" lvl="0" indent="-342900" algn="l" defTabSz="914400" eaLnBrk="1" latinLnBrk="0" hangingPunct="1"/>
            <a:r>
              <a:rPr lang="ru-RU" smtClean="0"/>
              <a:t>Образец заголовка</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Клип мультимедиа с подписью">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ru-RU">
                <a:solidFill>
                  <a:schemeClr val="bg1"/>
                </a:solidFill>
              </a:defRPr>
            </a:lvl1pPr>
          </a:lstStyle>
          <a:p>
            <a:fld id="{A258050E-B668-4FA7-85AD-C750C80A6E9B}" type="datetimeFigureOut">
              <a:pPr/>
              <a:t>06.12.2023</a:t>
            </a:fld>
            <a:endParaRPr kumimoji="0" lang="ru-RU"/>
          </a:p>
        </p:txBody>
      </p:sp>
      <p:sp>
        <p:nvSpPr>
          <p:cNvPr id="4" name="Footer Placeholder 3"/>
          <p:cNvSpPr>
            <a:spLocks noGrp="1"/>
          </p:cNvSpPr>
          <p:nvPr>
            <p:ph type="ftr" sz="quarter" idx="11"/>
          </p:nvPr>
        </p:nvSpPr>
        <p:spPr/>
        <p:txBody>
          <a:bodyPr/>
          <a:lstStyle>
            <a:lvl1pPr eaLnBrk="1" latinLnBrk="0" hangingPunct="1">
              <a:defRPr kumimoji="0" lang="ru-RU">
                <a:solidFill>
                  <a:schemeClr val="bg1"/>
                </a:solidFill>
              </a:defRPr>
            </a:lvl1pPr>
          </a:lstStyle>
          <a:p>
            <a:endParaRPr kumimoji="0" lang="ru-RU"/>
          </a:p>
        </p:txBody>
      </p:sp>
      <p:sp>
        <p:nvSpPr>
          <p:cNvPr id="5" name="Slide Number Placeholder 4"/>
          <p:cNvSpPr>
            <a:spLocks noGrp="1"/>
          </p:cNvSpPr>
          <p:nvPr>
            <p:ph type="sldNum" sz="quarter" idx="12"/>
          </p:nvPr>
        </p:nvSpPr>
        <p:spPr/>
        <p:txBody>
          <a:bodyPr/>
          <a:lstStyle>
            <a:lvl1pPr eaLnBrk="1" latinLnBrk="0" hangingPunct="1">
              <a:defRPr kumimoji="0" lang="ru-RU">
                <a:solidFill>
                  <a:schemeClr val="bg1"/>
                </a:solidFill>
              </a:defRPr>
            </a:lvl1pPr>
          </a:lstStyle>
          <a:p>
            <a:fld id="{240D5ECE-8B49-45CD-BE81-EF81920D1969}" type="slidenum">
              <a:pPr/>
              <a:t>‹#›</a:t>
            </a:fld>
            <a:endParaRPr kumimoji="0" lang="ru-RU"/>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ru-RU" b="1">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eaLnBrk="1" latinLnBrk="0" hangingPunct="1">
              <a:defRPr kumimoji="0" lang="ru-RU" sz="1800" b="0" i="1">
                <a:solidFill>
                  <a:schemeClr val="bg1">
                    <a:lumMod val="85000"/>
                  </a:schemeClr>
                </a:solidFill>
                <a:latin typeface="Georgia" pitchFamily="18" charset="0"/>
              </a:defRPr>
            </a:lvl1pPr>
          </a:lstStyle>
          <a:p>
            <a:pPr eaLnBrk="1" latinLnBrk="0" hangingPunct="1"/>
            <a:r>
              <a:rPr lang="ru-RU" smtClean="0"/>
              <a:t>Образец заголовка</a:t>
            </a:r>
            <a:endParaRPr/>
          </a:p>
        </p:txBody>
      </p:sp>
      <p:sp>
        <p:nvSpPr>
          <p:cNvPr id="9" name="Media Placeholder 8"/>
          <p:cNvSpPr>
            <a:spLocks noGrp="1"/>
          </p:cNvSpPr>
          <p:nvPr>
            <p:ph type="media" sz="quarter" idx="13"/>
          </p:nvPr>
        </p:nvSpPr>
        <p:spPr>
          <a:xfrm>
            <a:off x="587022" y="838200"/>
            <a:ext cx="4873752" cy="3812822"/>
          </a:xfrm>
        </p:spPr>
        <p:txBody>
          <a:bodyPr/>
          <a:lstStyle>
            <a:lvl1pPr eaLnBrk="1" latinLnBrk="0" hangingPunct="1">
              <a:buNone/>
              <a:defRPr kumimoji="0" lang="ru-RU"/>
            </a:lvl1pPr>
          </a:lstStyle>
          <a:p>
            <a:pPr eaLnBrk="1" latinLnBrk="0" hangingPunct="1"/>
            <a:r>
              <a:rPr lang="ru-RU" smtClean="0"/>
              <a:t>Вставка клипа мультимедиа</a:t>
            </a:r>
            <a:endParaRPr/>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eaLnBrk="1" latinLnBrk="0" hangingPunct="1">
              <a:buNone/>
              <a:defRPr kumimoji="0" lang="ru-RU" sz="2400">
                <a:solidFill>
                  <a:schemeClr val="bg1"/>
                </a:solidFill>
              </a:defRPr>
            </a:lvl1pPr>
          </a:lstStyle>
          <a:p>
            <a:pPr lvl="0" eaLnBrk="1" latinLnBrk="0" hangingPunct="1"/>
            <a:r>
              <a:rPr lang="ru-RU" smtClean="0"/>
              <a:t>Образец текста</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ru-RU" b="1">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eaLnBrk="1" latinLnBrk="0" hangingPunct="1">
              <a:defRPr kumimoji="0" lang="ru-RU" sz="1800" b="0" i="1">
                <a:solidFill>
                  <a:schemeClr val="bg1">
                    <a:lumMod val="85000"/>
                  </a:schemeClr>
                </a:solidFill>
                <a:latin typeface="Georgia" pitchFamily="18" charset="0"/>
              </a:defRPr>
            </a:lvl1pPr>
          </a:lstStyle>
          <a:p>
            <a:pPr eaLnBrk="1" latinLnBrk="0" hangingPunct="1"/>
            <a:r>
              <a:rPr lang="ru-RU" smtClean="0"/>
              <a:t>Образец заголовка</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ru-RU" sz="3200"/>
            </a:lvl1pPr>
            <a:lvl2pPr marL="457200" indent="0" eaLnBrk="1" latinLnBrk="0" hangingPunct="1">
              <a:buNone/>
              <a:defRPr kumimoji="0" lang="ru-RU" sz="2800"/>
            </a:lvl2pPr>
            <a:lvl3pPr marL="914400" indent="0" eaLnBrk="1" latinLnBrk="0" hangingPunct="1">
              <a:buNone/>
              <a:defRPr kumimoji="0" lang="ru-RU" sz="2400"/>
            </a:lvl3pPr>
            <a:lvl4pPr marL="1371600" indent="0" eaLnBrk="1" latinLnBrk="0" hangingPunct="1">
              <a:buNone/>
              <a:defRPr kumimoji="0" lang="ru-RU" sz="2000"/>
            </a:lvl4pPr>
            <a:lvl5pPr marL="1828800" indent="0" eaLnBrk="1" latinLnBrk="0" hangingPunct="1">
              <a:buNone/>
              <a:defRPr kumimoji="0" lang="ru-RU" sz="2000"/>
            </a:lvl5pPr>
            <a:lvl6pPr marL="2286000" indent="0" eaLnBrk="1" latinLnBrk="0" hangingPunct="1">
              <a:buNone/>
              <a:defRPr kumimoji="0" lang="ru-RU" sz="2000"/>
            </a:lvl6pPr>
            <a:lvl7pPr marL="2743200" indent="0" eaLnBrk="1" latinLnBrk="0" hangingPunct="1">
              <a:buNone/>
              <a:defRPr kumimoji="0" lang="ru-RU" sz="2000"/>
            </a:lvl7pPr>
            <a:lvl8pPr marL="3200400" indent="0" eaLnBrk="1" latinLnBrk="0" hangingPunct="1">
              <a:buNone/>
              <a:defRPr kumimoji="0" lang="ru-RU" sz="2000"/>
            </a:lvl8pPr>
            <a:lvl9pPr marL="3657600" indent="0" eaLnBrk="1" latinLnBrk="0" hangingPunct="1">
              <a:buNone/>
              <a:defRPr kumimoji="0" lang="ru-RU" sz="2000"/>
            </a:lvl9pPr>
          </a:lstStyle>
          <a:p>
            <a:pPr eaLnBrk="1" latinLnBrk="0" hangingPunct="1"/>
            <a:r>
              <a:rPr lang="ru-RU" smtClean="0"/>
              <a:t>Вставка рисунка</a:t>
            </a:r>
            <a:endParaRPr/>
          </a:p>
        </p:txBody>
      </p:sp>
      <p:sp>
        <p:nvSpPr>
          <p:cNvPr id="4" name="Text Placeholder 3"/>
          <p:cNvSpPr>
            <a:spLocks noGrp="1"/>
          </p:cNvSpPr>
          <p:nvPr>
            <p:ph type="body" sz="half" idx="2"/>
          </p:nvPr>
        </p:nvSpPr>
        <p:spPr>
          <a:xfrm>
            <a:off x="1792288" y="5562600"/>
            <a:ext cx="5486400" cy="609600"/>
          </a:xfrm>
        </p:spPr>
        <p:txBody>
          <a:bodyPr/>
          <a:lstStyle>
            <a:lvl1pPr marL="0" indent="0" algn="ctr" eaLnBrk="1" latinLnBrk="0" hangingPunct="1">
              <a:buNone/>
              <a:defRPr kumimoji="0" lang="ru-RU" sz="1400"/>
            </a:lvl1pPr>
            <a:lvl2pPr marL="457200" indent="0" eaLnBrk="1" latinLnBrk="0" hangingPunct="1">
              <a:buNone/>
              <a:defRPr kumimoji="0" lang="ru-RU" sz="1200"/>
            </a:lvl2pPr>
            <a:lvl3pPr marL="914400" indent="0" eaLnBrk="1" latinLnBrk="0" hangingPunct="1">
              <a:buNone/>
              <a:defRPr kumimoji="0" lang="ru-RU" sz="1000"/>
            </a:lvl3pPr>
            <a:lvl4pPr marL="1371600" indent="0" eaLnBrk="1" latinLnBrk="0" hangingPunct="1">
              <a:buNone/>
              <a:defRPr kumimoji="0" lang="ru-RU" sz="900"/>
            </a:lvl4pPr>
            <a:lvl5pPr marL="1828800" indent="0" eaLnBrk="1" latinLnBrk="0" hangingPunct="1">
              <a:buNone/>
              <a:defRPr kumimoji="0" lang="ru-RU" sz="900"/>
            </a:lvl5pPr>
            <a:lvl6pPr marL="2286000" indent="0" eaLnBrk="1" latinLnBrk="0" hangingPunct="1">
              <a:buNone/>
              <a:defRPr kumimoji="0" lang="ru-RU" sz="900"/>
            </a:lvl6pPr>
            <a:lvl7pPr marL="2743200" indent="0" eaLnBrk="1" latinLnBrk="0" hangingPunct="1">
              <a:buNone/>
              <a:defRPr kumimoji="0" lang="ru-RU" sz="900"/>
            </a:lvl7pPr>
            <a:lvl8pPr marL="3200400" indent="0" eaLnBrk="1" latinLnBrk="0" hangingPunct="1">
              <a:buNone/>
              <a:defRPr kumimoji="0" lang="ru-RU" sz="900"/>
            </a:lvl8pPr>
            <a:lvl9pPr marL="3657600" indent="0" eaLnBrk="1" latinLnBrk="0" hangingPunct="1">
              <a:buNone/>
              <a:defRPr kumimoji="0" lang="ru-RU" sz="900"/>
            </a:lvl9pPr>
          </a:lstStyle>
          <a:p>
            <a:pPr lvl="0" eaLnBrk="1" latinLnBrk="0" hangingPunct="1"/>
            <a:r>
              <a:rPr lang="ru-RU" smtClean="0"/>
              <a:t>Образец текста</a:t>
            </a:r>
          </a:p>
        </p:txBody>
      </p:sp>
      <p:sp>
        <p:nvSpPr>
          <p:cNvPr id="5" name="Date Placeholder 4"/>
          <p:cNvSpPr>
            <a:spLocks noGrp="1"/>
          </p:cNvSpPr>
          <p:nvPr>
            <p:ph type="dt" sz="half" idx="10"/>
          </p:nvPr>
        </p:nvSpPr>
        <p:spPr/>
        <p:txBody>
          <a:bodyPr/>
          <a:lstStyle>
            <a:lvl1pPr eaLnBrk="1" latinLnBrk="0" hangingPunct="1">
              <a:defRPr kumimoji="0" lang="ru-RU">
                <a:solidFill>
                  <a:schemeClr val="bg1"/>
                </a:solidFill>
              </a:defRPr>
            </a:lvl1pPr>
          </a:lstStyle>
          <a:p>
            <a:fld id="{A258050E-B668-4FA7-85AD-C750C80A6E9B}" type="datetimeFigureOut">
              <a:pPr/>
              <a:t>06.12.2023</a:t>
            </a:fld>
            <a:endParaRPr kumimoji="0" lang="ru-RU"/>
          </a:p>
        </p:txBody>
      </p:sp>
      <p:sp>
        <p:nvSpPr>
          <p:cNvPr id="6" name="Footer Placeholder 5"/>
          <p:cNvSpPr>
            <a:spLocks noGrp="1"/>
          </p:cNvSpPr>
          <p:nvPr>
            <p:ph type="ftr" sz="quarter" idx="11"/>
          </p:nvPr>
        </p:nvSpPr>
        <p:spPr/>
        <p:txBody>
          <a:bodyPr/>
          <a:lstStyle>
            <a:lvl1pPr eaLnBrk="1" latinLnBrk="0" hangingPunct="1">
              <a:defRPr kumimoji="0" lang="ru-RU">
                <a:solidFill>
                  <a:schemeClr val="bg1"/>
                </a:solidFill>
              </a:defRPr>
            </a:lvl1pPr>
          </a:lstStyle>
          <a:p>
            <a:endParaRPr kumimoji="0" lang="ru-RU"/>
          </a:p>
        </p:txBody>
      </p:sp>
      <p:sp>
        <p:nvSpPr>
          <p:cNvPr id="7" name="Slide Number Placeholder 6"/>
          <p:cNvSpPr>
            <a:spLocks noGrp="1"/>
          </p:cNvSpPr>
          <p:nvPr>
            <p:ph type="sldNum" sz="quarter" idx="12"/>
          </p:nvPr>
        </p:nvSpPr>
        <p:spPr/>
        <p:txBody>
          <a:bodyPr/>
          <a:lstStyle>
            <a:lvl1pPr eaLnBrk="1" latinLnBrk="0" hangingPunct="1">
              <a:defRPr kumimoji="0" lang="ru-RU">
                <a:solidFill>
                  <a:schemeClr val="bg1"/>
                </a:solidFill>
              </a:defRPr>
            </a:lvl1pPr>
          </a:lstStyle>
          <a:p>
            <a:fld id="{240D5ECE-8B49-45CD-BE81-EF81920D1969}" type="slidenum">
              <a:pPr/>
              <a:t>‹#›</a:t>
            </a:fld>
            <a:endParaRPr kumimoji="0" lang="ru-RU"/>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Заголовок и вертикальный текст">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4" name="Date Placeholder 3"/>
          <p:cNvSpPr>
            <a:spLocks noGrp="1"/>
          </p:cNvSpPr>
          <p:nvPr>
            <p:ph type="dt" sz="half" idx="10"/>
          </p:nvPr>
        </p:nvSpPr>
        <p:spPr/>
        <p:txBody>
          <a:bodyPr/>
          <a:lstStyle/>
          <a:p>
            <a:fld id="{A258050E-B668-4FA7-85AD-C750C80A6E9B}" type="datetimeFigureOut">
              <a:pPr/>
              <a:t>06.12.2023</a:t>
            </a:fld>
            <a:endParaRPr kumimoji="0" lang="ru-RU"/>
          </a:p>
        </p:txBody>
      </p:sp>
      <p:sp>
        <p:nvSpPr>
          <p:cNvPr id="5" name="Footer Placeholder 4"/>
          <p:cNvSpPr>
            <a:spLocks noGrp="1"/>
          </p:cNvSpPr>
          <p:nvPr>
            <p:ph type="ftr" sz="quarter" idx="11"/>
          </p:nvPr>
        </p:nvSpPr>
        <p:spPr/>
        <p:txBody>
          <a:bodyPr/>
          <a:lstStyle/>
          <a:p>
            <a:endParaRPr kumimoji="0" lang="ru-RU"/>
          </a:p>
        </p:txBody>
      </p:sp>
      <p:sp>
        <p:nvSpPr>
          <p:cNvPr id="6" name="Slide Number Placeholder 5"/>
          <p:cNvSpPr>
            <a:spLocks noGrp="1"/>
          </p:cNvSpPr>
          <p:nvPr>
            <p:ph type="sldNum" sz="quarter" idx="12"/>
          </p:nvPr>
        </p:nvSpPr>
        <p:spPr/>
        <p:txBody>
          <a:bodyPr/>
          <a:lstStyle/>
          <a:p>
            <a:fld id="{240D5ECE-8B49-45CD-BE81-EF81920D1969}" type="slidenum">
              <a:pPr/>
              <a:t>‹#›</a:t>
            </a:fld>
            <a:endParaRPr kumimoji="0" lang="ru-RU"/>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eaLnBrk="1" latinLnBrk="0" hangingPunct="1">
              <a:defRPr kumimoji="0" lang="ru-RU" sz="2800" b="1" kern="1200" baseline="0">
                <a:solidFill>
                  <a:schemeClr val="bg1"/>
                </a:solidFill>
                <a:latin typeface="+mn-lt"/>
                <a:ea typeface="+mn-ea"/>
                <a:cs typeface="+mn-cs"/>
              </a:defRPr>
            </a:lvl1pPr>
          </a:lstStyle>
          <a:p>
            <a:r>
              <a:rPr kumimoji="0" lang="ru-RU"/>
              <a:t>    Образец заголовка</a:t>
            </a: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pPr eaLnBrk="1" latinLnBrk="0" hangingPunct="1"/>
            <a:r>
              <a:rPr lang="ru-RU" smtClean="0"/>
              <a:t>Образец заголовка</a:t>
            </a:r>
            <a:endParaRPr/>
          </a:p>
        </p:txBody>
      </p:sp>
      <p:sp>
        <p:nvSpPr>
          <p:cNvPr id="3" name="Vertical Text Placeholder 2"/>
          <p:cNvSpPr>
            <a:spLocks noGrp="1"/>
          </p:cNvSpPr>
          <p:nvPr>
            <p:ph type="body" orient="vert" idx="1"/>
          </p:nvPr>
        </p:nvSpPr>
        <p:spPr>
          <a:xfrm>
            <a:off x="457200" y="274638"/>
            <a:ext cx="5105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4" name="Date Placeholder 3"/>
          <p:cNvSpPr>
            <a:spLocks noGrp="1"/>
          </p:cNvSpPr>
          <p:nvPr>
            <p:ph type="dt" sz="half" idx="10"/>
          </p:nvPr>
        </p:nvSpPr>
        <p:spPr/>
        <p:txBody>
          <a:bodyPr/>
          <a:lstStyle>
            <a:lvl1pPr eaLnBrk="1" latinLnBrk="0" hangingPunct="1">
              <a:defRPr kumimoji="0" lang="ru-RU">
                <a:solidFill>
                  <a:schemeClr val="tx1">
                    <a:lumMod val="85000"/>
                    <a:lumOff val="15000"/>
                  </a:schemeClr>
                </a:solidFill>
              </a:defRPr>
            </a:lvl1pPr>
          </a:lstStyle>
          <a:p>
            <a:fld id="{A258050E-B668-4FA7-85AD-C750C80A6E9B}" type="datetimeFigureOut">
              <a:pPr/>
              <a:t>06.12.2023</a:t>
            </a:fld>
            <a:endParaRPr kumimoji="0" lang="ru-RU"/>
          </a:p>
        </p:txBody>
      </p:sp>
      <p:sp>
        <p:nvSpPr>
          <p:cNvPr id="5" name="Footer Placeholder 4"/>
          <p:cNvSpPr>
            <a:spLocks noGrp="1"/>
          </p:cNvSpPr>
          <p:nvPr>
            <p:ph type="ftr" sz="quarter" idx="11"/>
          </p:nvPr>
        </p:nvSpPr>
        <p:spPr/>
        <p:txBody>
          <a:bodyPr/>
          <a:lstStyle/>
          <a:p>
            <a:endParaRPr kumimoji="0" lang="ru-RU"/>
          </a:p>
        </p:txBody>
      </p:sp>
      <p:sp>
        <p:nvSpPr>
          <p:cNvPr id="6" name="Slide Number Placeholder 5"/>
          <p:cNvSpPr>
            <a:spLocks noGrp="1"/>
          </p:cNvSpPr>
          <p:nvPr>
            <p:ph type="sldNum" sz="quarter" idx="12"/>
          </p:nvPr>
        </p:nvSpPr>
        <p:spPr/>
        <p:txBody>
          <a:bodyPr/>
          <a:lstStyle>
            <a:lvl1pPr eaLnBrk="1" latinLnBrk="0" hangingPunct="1">
              <a:defRPr kumimoji="0" lang="ru-RU">
                <a:solidFill>
                  <a:schemeClr val="tx1">
                    <a:lumMod val="85000"/>
                    <a:lumOff val="15000"/>
                  </a:schemeClr>
                </a:solidFill>
              </a:defRPr>
            </a:lvl1pPr>
          </a:lstStyle>
          <a:p>
            <a:fld id="{240D5ECE-8B49-45CD-BE81-EF81920D1969}" type="slidenum">
              <a:pPr/>
              <a:t>‹#›</a:t>
            </a:fld>
            <a:endParaRPr kumimoji="0" lang="ru-RU"/>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Пустой">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pPr/>
              <a:t>06.12.2023</a:t>
            </a:fld>
            <a:endParaRPr kumimoji="0" lang="ru-RU"/>
          </a:p>
        </p:txBody>
      </p:sp>
      <p:sp>
        <p:nvSpPr>
          <p:cNvPr id="3" name="Footer Placeholder 2"/>
          <p:cNvSpPr>
            <a:spLocks noGrp="1"/>
          </p:cNvSpPr>
          <p:nvPr>
            <p:ph type="ftr" sz="quarter" idx="11"/>
          </p:nvPr>
        </p:nvSpPr>
        <p:spPr/>
        <p:txBody>
          <a:bodyPr/>
          <a:lstStyle/>
          <a:p>
            <a:endParaRPr kumimoji="0" lang="ru-RU"/>
          </a:p>
        </p:txBody>
      </p:sp>
      <p:sp>
        <p:nvSpPr>
          <p:cNvPr id="4" name="Slide Number Placeholder 3"/>
          <p:cNvSpPr>
            <a:spLocks noGrp="1"/>
          </p:cNvSpPr>
          <p:nvPr>
            <p:ph type="sldNum" sz="quarter" idx="12"/>
          </p:nvPr>
        </p:nvSpPr>
        <p:spPr/>
        <p:txBody>
          <a:bodyPr/>
          <a:lstStyle/>
          <a:p>
            <a:fld id="{73820FCD-5F4C-4989-BE05-0A8208BCBC21}" type="slidenum">
              <a:pPr/>
              <a:t>‹#›</a:t>
            </a:fld>
            <a:endParaRPr kumimoji="0" lang="ru-RU"/>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eaLnBrk="1" latinLnBrk="0" hangingPunct="1">
              <a:defRPr kumimoji="0" lang="ru-RU" sz="3000" b="1" cap="all"/>
            </a:lvl1pPr>
          </a:lstStyle>
          <a:p>
            <a:pPr eaLnBrk="1" latinLnBrk="0" hangingPunct="1"/>
            <a:r>
              <a:rPr lang="ru-RU" smtClean="0"/>
              <a:t>Образец заголовка</a:t>
            </a:r>
            <a:endParaRPr/>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eaLnBrk="1" latinLnBrk="0" hangingPunct="1">
              <a:buNone/>
              <a:defRPr kumimoji="0" lang="ru-RU" sz="1800">
                <a:solidFill>
                  <a:schemeClr val="tx1">
                    <a:lumMod val="65000"/>
                    <a:lumOff val="35000"/>
                  </a:schemeClr>
                </a:solidFill>
              </a:defRPr>
            </a:lvl1pPr>
            <a:lvl2pPr marL="457200" indent="0" eaLnBrk="1" latinLnBrk="0" hangingPunct="1">
              <a:buNone/>
              <a:defRPr kumimoji="0" lang="ru-RU" sz="1800">
                <a:solidFill>
                  <a:schemeClr val="tx1">
                    <a:tint val="75000"/>
                  </a:schemeClr>
                </a:solidFill>
              </a:defRPr>
            </a:lvl2pPr>
            <a:lvl3pPr marL="914400" indent="0" eaLnBrk="1" latinLnBrk="0" hangingPunct="1">
              <a:buNone/>
              <a:defRPr kumimoji="0" lang="ru-RU" sz="1600">
                <a:solidFill>
                  <a:schemeClr val="tx1">
                    <a:tint val="75000"/>
                  </a:schemeClr>
                </a:solidFill>
              </a:defRPr>
            </a:lvl3pPr>
            <a:lvl4pPr marL="1371600" indent="0" eaLnBrk="1" latinLnBrk="0" hangingPunct="1">
              <a:buNone/>
              <a:defRPr kumimoji="0" lang="ru-RU" sz="1400">
                <a:solidFill>
                  <a:schemeClr val="tx1">
                    <a:tint val="75000"/>
                  </a:schemeClr>
                </a:solidFill>
              </a:defRPr>
            </a:lvl4pPr>
            <a:lvl5pPr marL="1828800" indent="0" eaLnBrk="1" latinLnBrk="0" hangingPunct="1">
              <a:buNone/>
              <a:defRPr kumimoji="0" lang="ru-RU" sz="1400">
                <a:solidFill>
                  <a:schemeClr val="tx1">
                    <a:tint val="75000"/>
                  </a:schemeClr>
                </a:solidFill>
              </a:defRPr>
            </a:lvl5pPr>
            <a:lvl6pPr marL="2286000" indent="0" eaLnBrk="1" latinLnBrk="0" hangingPunct="1">
              <a:buNone/>
              <a:defRPr kumimoji="0" lang="ru-RU" sz="1400">
                <a:solidFill>
                  <a:schemeClr val="tx1">
                    <a:tint val="75000"/>
                  </a:schemeClr>
                </a:solidFill>
              </a:defRPr>
            </a:lvl6pPr>
            <a:lvl7pPr marL="2743200" indent="0" eaLnBrk="1" latinLnBrk="0" hangingPunct="1">
              <a:buNone/>
              <a:defRPr kumimoji="0" lang="ru-RU" sz="1400">
                <a:solidFill>
                  <a:schemeClr val="tx1">
                    <a:tint val="75000"/>
                  </a:schemeClr>
                </a:solidFill>
              </a:defRPr>
            </a:lvl7pPr>
            <a:lvl8pPr marL="3200400" indent="0" eaLnBrk="1" latinLnBrk="0" hangingPunct="1">
              <a:buNone/>
              <a:defRPr kumimoji="0" lang="ru-RU" sz="1400">
                <a:solidFill>
                  <a:schemeClr val="tx1">
                    <a:tint val="75000"/>
                  </a:schemeClr>
                </a:solidFill>
              </a:defRPr>
            </a:lvl8pPr>
            <a:lvl9pPr marL="3657600" indent="0" eaLnBrk="1" latinLnBrk="0" hangingPunct="1">
              <a:buNone/>
              <a:defRPr kumimoji="0" lang="ru-RU" sz="1400">
                <a:solidFill>
                  <a:schemeClr val="tx1">
                    <a:tint val="75000"/>
                  </a:schemeClr>
                </a:solidFill>
              </a:defRPr>
            </a:lvl9pPr>
          </a:lstStyle>
          <a:p>
            <a:pPr lvl="0" eaLnBrk="1" latinLnBrk="0" hangingPunct="1"/>
            <a:r>
              <a:rPr lang="ru-RU" smtClean="0"/>
              <a:t>Образец текста</a:t>
            </a:r>
          </a:p>
        </p:txBody>
      </p:sp>
      <p:sp>
        <p:nvSpPr>
          <p:cNvPr id="5" name="Footer Placeholder 4"/>
          <p:cNvSpPr>
            <a:spLocks noGrp="1"/>
          </p:cNvSpPr>
          <p:nvPr>
            <p:ph type="ftr" sz="quarter" idx="11"/>
          </p:nvPr>
        </p:nvSpPr>
        <p:spPr/>
        <p:txBody>
          <a:bodyPr/>
          <a:lstStyle>
            <a:lvl1pPr eaLnBrk="1" latinLnBrk="0" hangingPunct="1">
              <a:defRPr kumimoji="0" lang="ru-RU">
                <a:solidFill>
                  <a:schemeClr val="tx1">
                    <a:lumMod val="85000"/>
                    <a:lumOff val="15000"/>
                  </a:schemeClr>
                </a:solidFill>
              </a:defRPr>
            </a:lvl1pPr>
          </a:lstStyle>
          <a:p>
            <a:endParaRPr kumimoji="0" lang="ru-RU"/>
          </a:p>
        </p:txBody>
      </p:sp>
      <p:sp>
        <p:nvSpPr>
          <p:cNvPr id="6" name="Slide Number Placeholder 5"/>
          <p:cNvSpPr>
            <a:spLocks noGrp="1"/>
          </p:cNvSpPr>
          <p:nvPr>
            <p:ph type="sldNum" sz="quarter" idx="12"/>
          </p:nvPr>
        </p:nvSpPr>
        <p:spPr/>
        <p:txBody>
          <a:bodyPr/>
          <a:lstStyle>
            <a:lvl1pPr eaLnBrk="1" latinLnBrk="0" hangingPunct="1">
              <a:defRPr kumimoji="0" lang="ru-RU">
                <a:solidFill>
                  <a:schemeClr val="tx1">
                    <a:lumMod val="85000"/>
                    <a:lumOff val="15000"/>
                  </a:schemeClr>
                </a:solidFill>
              </a:defRPr>
            </a:lvl1pPr>
          </a:lstStyle>
          <a:p>
            <a:fld id="{240D5ECE-8B49-45CD-BE81-EF81920D1969}" type="slidenum">
              <a:pPr/>
              <a:t>‹#›</a:t>
            </a:fld>
            <a:endParaRPr kumimoji="0" lang="ru-RU"/>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ru-RU"/>
              <a:t>             </a:t>
            </a:r>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ru-RU">
                <a:solidFill>
                  <a:srgbClr val="FF6600"/>
                </a:solidFill>
              </a:rPr>
              <a:t>           </a:t>
            </a: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ru-RU"/>
              <a:t>       </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eaLnBrk="1" latinLnBrk="0" hangingPunct="1">
              <a:defRPr kumimoji="0" lang="ru-RU" sz="3000" b="0">
                <a:solidFill>
                  <a:schemeClr val="tx1">
                    <a:lumMod val="85000"/>
                    <a:lumOff val="15000"/>
                  </a:schemeClr>
                </a:solidFill>
              </a:defRPr>
            </a:lvl1pPr>
          </a:lstStyle>
          <a:p>
            <a:pPr eaLnBrk="1" latinLnBrk="0" hangingPunct="1"/>
            <a:r>
              <a:rPr lang="ru-RU" smtClean="0"/>
              <a:t>Образец заголовка</a:t>
            </a:r>
            <a:endParaRPr/>
          </a:p>
        </p:txBody>
      </p:sp>
      <p:sp>
        <p:nvSpPr>
          <p:cNvPr id="3" name="Content Placeholder 2"/>
          <p:cNvSpPr>
            <a:spLocks noGrp="1"/>
          </p:cNvSpPr>
          <p:nvPr>
            <p:ph idx="1"/>
          </p:nvPr>
        </p:nvSpPr>
        <p:spPr/>
        <p:txBody>
          <a:bodyPr/>
          <a:lstStyle>
            <a:lvl1pPr eaLnBrk="1" latinLnBrk="0" hangingPunct="1">
              <a:defRPr kumimoji="0" lang="ru-RU">
                <a:solidFill>
                  <a:schemeClr val="tx1">
                    <a:lumMod val="85000"/>
                    <a:lumOff val="15000"/>
                  </a:schemeClr>
                </a:solidFill>
              </a:defRPr>
            </a:lvl1pPr>
            <a:lvl2pPr eaLnBrk="1" latinLnBrk="0" hangingPunct="1">
              <a:defRPr kumimoji="0" lang="ru-RU">
                <a:solidFill>
                  <a:schemeClr val="tx1">
                    <a:lumMod val="85000"/>
                    <a:lumOff val="15000"/>
                  </a:schemeClr>
                </a:solidFill>
              </a:defRPr>
            </a:lvl2pPr>
            <a:lvl3pPr eaLnBrk="1" latinLnBrk="0" hangingPunct="1">
              <a:defRPr kumimoji="0" lang="ru-RU">
                <a:solidFill>
                  <a:schemeClr val="tx1">
                    <a:lumMod val="85000"/>
                    <a:lumOff val="15000"/>
                  </a:schemeClr>
                </a:solidFill>
              </a:defRPr>
            </a:lvl3pPr>
            <a:lvl4pPr eaLnBrk="1" latinLnBrk="0" hangingPunct="1">
              <a:defRPr kumimoji="0" lang="ru-RU">
                <a:solidFill>
                  <a:schemeClr val="tx1">
                    <a:lumMod val="85000"/>
                    <a:lumOff val="15000"/>
                  </a:schemeClr>
                </a:solidFill>
              </a:defRPr>
            </a:lvl4pPr>
            <a:lvl5pPr eaLnBrk="1" latinLnBrk="0" hangingPunct="1">
              <a:defRPr kumimoji="0" lang="ru-RU">
                <a:solidFill>
                  <a:schemeClr val="tx1">
                    <a:lumMod val="85000"/>
                    <a:lumOff val="15000"/>
                  </a:schemeClr>
                </a:solidFill>
              </a:defRPr>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4" name="Date Placeholder 3"/>
          <p:cNvSpPr>
            <a:spLocks noGrp="1"/>
          </p:cNvSpPr>
          <p:nvPr>
            <p:ph type="dt" sz="half" idx="10"/>
          </p:nvPr>
        </p:nvSpPr>
        <p:spPr/>
        <p:txBody>
          <a:bodyPr/>
          <a:lstStyle>
            <a:lvl1pPr eaLnBrk="1" latinLnBrk="0" hangingPunct="1">
              <a:defRPr kumimoji="0" lang="ru-RU">
                <a:solidFill>
                  <a:schemeClr val="tx1">
                    <a:lumMod val="85000"/>
                    <a:lumOff val="15000"/>
                  </a:schemeClr>
                </a:solidFill>
              </a:defRPr>
            </a:lvl1pPr>
          </a:lstStyle>
          <a:p>
            <a:fld id="{A258050E-B668-4FA7-85AD-C750C80A6E9B}" type="datetimeFigureOut">
              <a:pPr/>
              <a:t>06.12.2023</a:t>
            </a:fld>
            <a:endParaRPr kumimoji="0" lang="ru-RU"/>
          </a:p>
        </p:txBody>
      </p:sp>
      <p:sp>
        <p:nvSpPr>
          <p:cNvPr id="5" name="Footer Placeholder 4"/>
          <p:cNvSpPr>
            <a:spLocks noGrp="1"/>
          </p:cNvSpPr>
          <p:nvPr>
            <p:ph type="ftr" sz="quarter" idx="11"/>
          </p:nvPr>
        </p:nvSpPr>
        <p:spPr/>
        <p:txBody>
          <a:bodyPr/>
          <a:lstStyle>
            <a:lvl1pPr eaLnBrk="1" latinLnBrk="0" hangingPunct="1">
              <a:defRPr kumimoji="0" lang="ru-RU">
                <a:solidFill>
                  <a:schemeClr val="tx1">
                    <a:lumMod val="85000"/>
                    <a:lumOff val="15000"/>
                  </a:schemeClr>
                </a:solidFill>
              </a:defRPr>
            </a:lvl1pPr>
          </a:lstStyle>
          <a:p>
            <a:endParaRPr kumimoji="0" lang="ru-RU"/>
          </a:p>
        </p:txBody>
      </p:sp>
      <p:sp>
        <p:nvSpPr>
          <p:cNvPr id="6" name="Slide Number Placeholder 5"/>
          <p:cNvSpPr>
            <a:spLocks noGrp="1"/>
          </p:cNvSpPr>
          <p:nvPr>
            <p:ph type="sldNum" sz="quarter" idx="12"/>
          </p:nvPr>
        </p:nvSpPr>
        <p:spPr/>
        <p:txBody>
          <a:bodyPr/>
          <a:lstStyle>
            <a:lvl1pPr eaLnBrk="1" latinLnBrk="0" hangingPunct="1">
              <a:defRPr kumimoji="0" lang="ru-RU">
                <a:solidFill>
                  <a:schemeClr val="tx1">
                    <a:lumMod val="85000"/>
                    <a:lumOff val="15000"/>
                  </a:schemeClr>
                </a:solidFill>
              </a:defRPr>
            </a:lvl1pPr>
          </a:lstStyle>
          <a:p>
            <a:fld id="{240D5ECE-8B49-45CD-BE81-EF81920D1969}" type="slidenum">
              <a:pPr/>
              <a:t>‹#›</a:t>
            </a:fld>
            <a:endParaRPr kumimoji="0" lang="ru-RU"/>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выделени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ru-RU" smtClean="0"/>
              <a:t>Образец заголовка</a:t>
            </a:r>
            <a:endParaRPr/>
          </a:p>
        </p:txBody>
      </p:sp>
      <p:sp>
        <p:nvSpPr>
          <p:cNvPr id="3" name="Date Placeholder 2"/>
          <p:cNvSpPr>
            <a:spLocks noGrp="1"/>
          </p:cNvSpPr>
          <p:nvPr>
            <p:ph type="dt" sz="half" idx="10"/>
          </p:nvPr>
        </p:nvSpPr>
        <p:spPr/>
        <p:txBody>
          <a:bodyPr/>
          <a:lstStyle>
            <a:lvl1pPr eaLnBrk="1" latinLnBrk="0" hangingPunct="1">
              <a:defRPr kumimoji="0" lang="ru-RU">
                <a:solidFill>
                  <a:schemeClr val="tx1">
                    <a:lumMod val="85000"/>
                    <a:lumOff val="15000"/>
                  </a:schemeClr>
                </a:solidFill>
              </a:defRPr>
            </a:lvl1pPr>
          </a:lstStyle>
          <a:p>
            <a:fld id="{A258050E-B668-4FA7-85AD-C750C80A6E9B}" type="datetimeFigureOut">
              <a:pPr/>
              <a:t>06.12.2023</a:t>
            </a:fld>
            <a:endParaRPr kumimoji="0" lang="ru-RU"/>
          </a:p>
        </p:txBody>
      </p:sp>
      <p:sp>
        <p:nvSpPr>
          <p:cNvPr id="4" name="Footer Placeholder 3"/>
          <p:cNvSpPr>
            <a:spLocks noGrp="1"/>
          </p:cNvSpPr>
          <p:nvPr>
            <p:ph type="ftr" sz="quarter" idx="11"/>
          </p:nvPr>
        </p:nvSpPr>
        <p:spPr/>
        <p:txBody>
          <a:bodyPr/>
          <a:lstStyle>
            <a:lvl1pPr eaLnBrk="1" latinLnBrk="0" hangingPunct="1">
              <a:defRPr kumimoji="0" lang="ru-RU">
                <a:solidFill>
                  <a:schemeClr val="tx1">
                    <a:lumMod val="85000"/>
                    <a:lumOff val="15000"/>
                  </a:schemeClr>
                </a:solidFill>
              </a:defRPr>
            </a:lvl1pPr>
          </a:lstStyle>
          <a:p>
            <a:endParaRPr kumimoji="0" lang="ru-RU"/>
          </a:p>
        </p:txBody>
      </p:sp>
      <p:sp>
        <p:nvSpPr>
          <p:cNvPr id="5" name="Slide Number Placeholder 4"/>
          <p:cNvSpPr>
            <a:spLocks noGrp="1"/>
          </p:cNvSpPr>
          <p:nvPr>
            <p:ph type="sldNum" sz="quarter" idx="12"/>
          </p:nvPr>
        </p:nvSpPr>
        <p:spPr/>
        <p:txBody>
          <a:bodyPr/>
          <a:lstStyle>
            <a:lvl1pPr eaLnBrk="1" latinLnBrk="0" hangingPunct="1">
              <a:defRPr kumimoji="0" lang="ru-RU">
                <a:solidFill>
                  <a:schemeClr val="tx1">
                    <a:lumMod val="85000"/>
                    <a:lumOff val="15000"/>
                  </a:schemeClr>
                </a:solidFill>
              </a:defRPr>
            </a:lvl1pPr>
          </a:lstStyle>
          <a:p>
            <a:fld id="{240D5ECE-8B49-45CD-BE81-EF81920D1969}" type="slidenum">
              <a:pPr/>
              <a:t>‹#›</a:t>
            </a:fld>
            <a:endParaRPr kumimoji="0" lang="ru-RU"/>
          </a:p>
        </p:txBody>
      </p:sp>
      <p:sp>
        <p:nvSpPr>
          <p:cNvPr id="6" name="Content Placeholder 2"/>
          <p:cNvSpPr>
            <a:spLocks noGrp="1"/>
          </p:cNvSpPr>
          <p:nvPr>
            <p:ph idx="1"/>
          </p:nvPr>
        </p:nvSpPr>
        <p:spPr>
          <a:xfrm>
            <a:off x="457200" y="1600200"/>
            <a:ext cx="8229600" cy="4525963"/>
          </a:xfrm>
        </p:spPr>
        <p:txBody>
          <a:bodyPr/>
          <a:lstStyle>
            <a:lvl1pPr eaLnBrk="1" latinLnBrk="0" hangingPunct="1">
              <a:defRPr kumimoji="0" lang="ru-RU">
                <a:solidFill>
                  <a:schemeClr val="tx1">
                    <a:lumMod val="85000"/>
                    <a:lumOff val="15000"/>
                  </a:schemeClr>
                </a:solidFill>
              </a:defRPr>
            </a:lvl1pPr>
            <a:lvl2pPr eaLnBrk="1" latinLnBrk="0" hangingPunct="1">
              <a:defRPr kumimoji="0" lang="ru-RU">
                <a:solidFill>
                  <a:schemeClr val="tx1">
                    <a:lumMod val="85000"/>
                    <a:lumOff val="15000"/>
                  </a:schemeClr>
                </a:solidFill>
              </a:defRPr>
            </a:lvl2pPr>
            <a:lvl3pPr eaLnBrk="1" latinLnBrk="0" hangingPunct="1">
              <a:defRPr kumimoji="0" lang="ru-RU">
                <a:solidFill>
                  <a:schemeClr val="tx1">
                    <a:lumMod val="85000"/>
                    <a:lumOff val="15000"/>
                  </a:schemeClr>
                </a:solidFill>
              </a:defRPr>
            </a:lvl3pPr>
            <a:lvl4pPr eaLnBrk="1" latinLnBrk="0" hangingPunct="1">
              <a:defRPr kumimoji="0" lang="ru-RU">
                <a:solidFill>
                  <a:schemeClr val="tx1">
                    <a:lumMod val="85000"/>
                    <a:lumOff val="15000"/>
                  </a:schemeClr>
                </a:solidFill>
              </a:defRPr>
            </a:lvl4pPr>
            <a:lvl5pPr eaLnBrk="1" latinLnBrk="0" hangingPunct="1">
              <a:defRPr kumimoji="0" lang="ru-RU">
                <a:solidFill>
                  <a:schemeClr val="tx1">
                    <a:lumMod val="85000"/>
                    <a:lumOff val="15000"/>
                  </a:schemeClr>
                </a:solidFill>
              </a:defRPr>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eaLnBrk="1" latinLnBrk="0" hangingPunct="1">
              <a:defRPr kumimoji="0" lang="ru-RU" sz="2800">
                <a:solidFill>
                  <a:schemeClr val="bg1"/>
                </a:solidFill>
              </a:defRPr>
            </a:lvl1pPr>
          </a:lstStyle>
          <a:p>
            <a:pPr eaLnBrk="1" latinLnBrk="0" hangingPunct="1"/>
            <a:r>
              <a:rPr lang="ru-RU" smtClean="0"/>
              <a:t>Образец заголовка</a:t>
            </a:r>
            <a:endParaRPr/>
          </a:p>
        </p:txBody>
      </p:sp>
      <p:sp>
        <p:nvSpPr>
          <p:cNvPr id="3" name="Content Placeholder 2"/>
          <p:cNvSpPr>
            <a:spLocks noGrp="1"/>
          </p:cNvSpPr>
          <p:nvPr>
            <p:ph sz="half" idx="1"/>
          </p:nvPr>
        </p:nvSpPr>
        <p:spPr>
          <a:xfrm>
            <a:off x="457200" y="1676402"/>
            <a:ext cx="4038600" cy="3971455"/>
          </a:xfrm>
        </p:spPr>
        <p:txBody>
          <a:bodyPr/>
          <a:lstStyle>
            <a:lvl1pPr eaLnBrk="1" latinLnBrk="0" hangingPunct="1">
              <a:defRPr kumimoji="0" lang="ru-RU" sz="2800">
                <a:solidFill>
                  <a:schemeClr val="tx1">
                    <a:lumMod val="85000"/>
                    <a:lumOff val="15000"/>
                  </a:schemeClr>
                </a:solidFill>
              </a:defRPr>
            </a:lvl1pPr>
            <a:lvl2pPr eaLnBrk="1" latinLnBrk="0" hangingPunct="1">
              <a:defRPr kumimoji="0" lang="ru-RU" sz="2400">
                <a:solidFill>
                  <a:schemeClr val="tx1">
                    <a:lumMod val="85000"/>
                    <a:lumOff val="15000"/>
                  </a:schemeClr>
                </a:solidFill>
              </a:defRPr>
            </a:lvl2pPr>
            <a:lvl3pPr eaLnBrk="1" latinLnBrk="0" hangingPunct="1">
              <a:defRPr kumimoji="0" lang="ru-RU" sz="2000">
                <a:solidFill>
                  <a:schemeClr val="tx1">
                    <a:lumMod val="85000"/>
                    <a:lumOff val="15000"/>
                  </a:schemeClr>
                </a:solidFill>
              </a:defRPr>
            </a:lvl3pPr>
            <a:lvl4pPr eaLnBrk="1" latinLnBrk="0" hangingPunct="1">
              <a:defRPr kumimoji="0" lang="ru-RU" sz="1800">
                <a:solidFill>
                  <a:schemeClr val="tx1">
                    <a:lumMod val="85000"/>
                    <a:lumOff val="15000"/>
                  </a:schemeClr>
                </a:solidFill>
              </a:defRPr>
            </a:lvl4pPr>
            <a:lvl5pPr eaLnBrk="1" latinLnBrk="0" hangingPunct="1">
              <a:defRPr kumimoji="0" lang="ru-RU" sz="1800">
                <a:solidFill>
                  <a:schemeClr val="tx1">
                    <a:lumMod val="85000"/>
                    <a:lumOff val="15000"/>
                  </a:schemeClr>
                </a:solidFill>
              </a:defRPr>
            </a:lvl5pPr>
            <a:lvl6pPr eaLnBrk="1" latinLnBrk="0" hangingPunct="1">
              <a:defRPr kumimoji="0" lang="ru-RU" sz="1800"/>
            </a:lvl6pPr>
            <a:lvl7pPr eaLnBrk="1" latinLnBrk="0" hangingPunct="1">
              <a:defRPr kumimoji="0" lang="ru-RU" sz="1800"/>
            </a:lvl7pPr>
            <a:lvl8pPr eaLnBrk="1" latinLnBrk="0" hangingPunct="1">
              <a:defRPr kumimoji="0" lang="ru-RU" sz="1800"/>
            </a:lvl8pPr>
            <a:lvl9pPr eaLnBrk="1" latinLnBrk="0" hangingPunct="1">
              <a:defRPr kumimoji="0" lang="ru-RU" sz="1800"/>
            </a:lvl9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4" name="Content Placeholder 3"/>
          <p:cNvSpPr>
            <a:spLocks noGrp="1"/>
          </p:cNvSpPr>
          <p:nvPr>
            <p:ph sz="half" idx="2"/>
          </p:nvPr>
        </p:nvSpPr>
        <p:spPr>
          <a:xfrm>
            <a:off x="4648200" y="1676400"/>
            <a:ext cx="4038600" cy="3971454"/>
          </a:xfrm>
        </p:spPr>
        <p:txBody>
          <a:bodyPr/>
          <a:lstStyle>
            <a:lvl1pPr eaLnBrk="1" latinLnBrk="0" hangingPunct="1">
              <a:defRPr kumimoji="0" lang="ru-RU" sz="2800">
                <a:solidFill>
                  <a:schemeClr val="tx1">
                    <a:lumMod val="85000"/>
                    <a:lumOff val="15000"/>
                  </a:schemeClr>
                </a:solidFill>
              </a:defRPr>
            </a:lvl1pPr>
            <a:lvl2pPr eaLnBrk="1" latinLnBrk="0" hangingPunct="1">
              <a:defRPr kumimoji="0" lang="ru-RU" sz="2400">
                <a:solidFill>
                  <a:schemeClr val="tx1">
                    <a:lumMod val="85000"/>
                    <a:lumOff val="15000"/>
                  </a:schemeClr>
                </a:solidFill>
              </a:defRPr>
            </a:lvl2pPr>
            <a:lvl3pPr eaLnBrk="1" latinLnBrk="0" hangingPunct="1">
              <a:defRPr kumimoji="0" lang="ru-RU" sz="2000">
                <a:solidFill>
                  <a:schemeClr val="tx1">
                    <a:lumMod val="85000"/>
                    <a:lumOff val="15000"/>
                  </a:schemeClr>
                </a:solidFill>
              </a:defRPr>
            </a:lvl3pPr>
            <a:lvl4pPr eaLnBrk="1" latinLnBrk="0" hangingPunct="1">
              <a:defRPr kumimoji="0" lang="ru-RU" sz="1800">
                <a:solidFill>
                  <a:schemeClr val="tx1">
                    <a:lumMod val="85000"/>
                    <a:lumOff val="15000"/>
                  </a:schemeClr>
                </a:solidFill>
              </a:defRPr>
            </a:lvl4pPr>
            <a:lvl5pPr eaLnBrk="1" latinLnBrk="0" hangingPunct="1">
              <a:defRPr kumimoji="0" lang="ru-RU" sz="1800">
                <a:solidFill>
                  <a:schemeClr val="tx1">
                    <a:lumMod val="85000"/>
                    <a:lumOff val="15000"/>
                  </a:schemeClr>
                </a:solidFill>
              </a:defRPr>
            </a:lvl5pPr>
            <a:lvl6pPr eaLnBrk="1" latinLnBrk="0" hangingPunct="1">
              <a:defRPr kumimoji="0" lang="ru-RU" sz="1800"/>
            </a:lvl6pPr>
            <a:lvl7pPr eaLnBrk="1" latinLnBrk="0" hangingPunct="1">
              <a:defRPr kumimoji="0" lang="ru-RU" sz="1800"/>
            </a:lvl7pPr>
            <a:lvl8pPr eaLnBrk="1" latinLnBrk="0" hangingPunct="1">
              <a:defRPr kumimoji="0" lang="ru-RU" sz="1800"/>
            </a:lvl8pPr>
            <a:lvl9pPr eaLnBrk="1" latinLnBrk="0" hangingPunct="1">
              <a:defRPr kumimoji="0" lang="ru-RU" sz="1800"/>
            </a:lvl9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5" name="Date Placeholder 4"/>
          <p:cNvSpPr>
            <a:spLocks noGrp="1"/>
          </p:cNvSpPr>
          <p:nvPr>
            <p:ph type="dt" sz="half" idx="10"/>
          </p:nvPr>
        </p:nvSpPr>
        <p:spPr/>
        <p:txBody>
          <a:bodyPr/>
          <a:lstStyle/>
          <a:p>
            <a:fld id="{A258050E-B668-4FA7-85AD-C750C80A6E9B}" type="datetimeFigureOut">
              <a:pPr/>
              <a:t>06.12.2023</a:t>
            </a:fld>
            <a:endParaRPr kumimoji="0" lang="ru-RU"/>
          </a:p>
        </p:txBody>
      </p:sp>
      <p:sp>
        <p:nvSpPr>
          <p:cNvPr id="6" name="Footer Placeholder 5"/>
          <p:cNvSpPr>
            <a:spLocks noGrp="1"/>
          </p:cNvSpPr>
          <p:nvPr>
            <p:ph type="ftr" sz="quarter" idx="11"/>
          </p:nvPr>
        </p:nvSpPr>
        <p:spPr/>
        <p:txBody>
          <a:bodyPr/>
          <a:lstStyle/>
          <a:p>
            <a:endParaRPr kumimoji="0" lang="ru-RU"/>
          </a:p>
        </p:txBody>
      </p:sp>
      <p:sp>
        <p:nvSpPr>
          <p:cNvPr id="7" name="Slide Number Placeholder 6"/>
          <p:cNvSpPr>
            <a:spLocks noGrp="1"/>
          </p:cNvSpPr>
          <p:nvPr>
            <p:ph type="sldNum" sz="quarter" idx="12"/>
          </p:nvPr>
        </p:nvSpPr>
        <p:spPr/>
        <p:txBody>
          <a:bodyPr/>
          <a:lstStyle/>
          <a:p>
            <a:fld id="{240D5ECE-8B49-45CD-BE81-EF81920D1969}" type="slidenum">
              <a:pPr/>
              <a:t>‹#›</a:t>
            </a:fld>
            <a:endParaRPr kumimoji="0" lang="ru-RU"/>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ru-RU">
                <a:solidFill>
                  <a:schemeClr val="bg1"/>
                </a:solidFill>
              </a:defRPr>
            </a:lvl1pPr>
          </a:lstStyle>
          <a:p>
            <a:fld id="{A258050E-B668-4FA7-85AD-C750C80A6E9B}" type="datetimeFigureOut">
              <a:pPr/>
              <a:t>06.12.2023</a:t>
            </a:fld>
            <a:endParaRPr kumimoji="0" lang="ru-RU"/>
          </a:p>
        </p:txBody>
      </p:sp>
      <p:sp>
        <p:nvSpPr>
          <p:cNvPr id="4" name="Footer Placeholder 3"/>
          <p:cNvSpPr>
            <a:spLocks noGrp="1"/>
          </p:cNvSpPr>
          <p:nvPr>
            <p:ph type="ftr" sz="quarter" idx="11"/>
          </p:nvPr>
        </p:nvSpPr>
        <p:spPr/>
        <p:txBody>
          <a:bodyPr/>
          <a:lstStyle>
            <a:lvl1pPr eaLnBrk="1" latinLnBrk="0" hangingPunct="1">
              <a:defRPr kumimoji="0" lang="ru-RU">
                <a:solidFill>
                  <a:schemeClr val="bg1"/>
                </a:solidFill>
              </a:defRPr>
            </a:lvl1pPr>
          </a:lstStyle>
          <a:p>
            <a:endParaRPr kumimoji="0" lang="ru-RU"/>
          </a:p>
        </p:txBody>
      </p:sp>
      <p:sp>
        <p:nvSpPr>
          <p:cNvPr id="5" name="Slide Number Placeholder 4"/>
          <p:cNvSpPr>
            <a:spLocks noGrp="1"/>
          </p:cNvSpPr>
          <p:nvPr>
            <p:ph type="sldNum" sz="quarter" idx="12"/>
          </p:nvPr>
        </p:nvSpPr>
        <p:spPr/>
        <p:txBody>
          <a:bodyPr/>
          <a:lstStyle>
            <a:lvl1pPr eaLnBrk="1" latinLnBrk="0" hangingPunct="1">
              <a:defRPr kumimoji="0" lang="ru-RU">
                <a:solidFill>
                  <a:schemeClr val="bg1"/>
                </a:solidFill>
              </a:defRPr>
            </a:lvl1pPr>
          </a:lstStyle>
          <a:p>
            <a:fld id="{240D5ECE-8B49-45CD-BE81-EF81920D1969}" type="slidenum">
              <a:pPr/>
              <a:t>‹#›</a:t>
            </a:fld>
            <a:endParaRPr kumimoji="0" lang="ru-RU"/>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eaLnBrk="1" latinLnBrk="0" hangingPunct="1">
              <a:defRPr kumimoji="0" lang="ru-RU"/>
            </a:lvl1pPr>
          </a:lstStyle>
          <a:p>
            <a:pPr eaLnBrk="1" latinLnBrk="0" hangingPunct="1"/>
            <a:r>
              <a:rPr lang="ru-RU" smtClean="0"/>
              <a:t>Образец заголовка</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Только заголовок: выделени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pPr/>
              <a:t>06.12.2023</a:t>
            </a:fld>
            <a:endParaRPr kumimoji="0" lang="ru-RU"/>
          </a:p>
        </p:txBody>
      </p:sp>
      <p:sp>
        <p:nvSpPr>
          <p:cNvPr id="3" name="Footer Placeholder 2"/>
          <p:cNvSpPr>
            <a:spLocks noGrp="1"/>
          </p:cNvSpPr>
          <p:nvPr>
            <p:ph type="ftr" sz="quarter" idx="11"/>
          </p:nvPr>
        </p:nvSpPr>
        <p:spPr/>
        <p:txBody>
          <a:bodyPr/>
          <a:lstStyle/>
          <a:p>
            <a:endParaRPr kumimoji="0" lang="ru-RU"/>
          </a:p>
        </p:txBody>
      </p:sp>
      <p:sp>
        <p:nvSpPr>
          <p:cNvPr id="4" name="Slide Number Placeholder 3"/>
          <p:cNvSpPr>
            <a:spLocks noGrp="1"/>
          </p:cNvSpPr>
          <p:nvPr>
            <p:ph type="sldNum" sz="quarter" idx="12"/>
          </p:nvPr>
        </p:nvSpPr>
        <p:spPr/>
        <p:txBody>
          <a:bodyPr/>
          <a:lstStyle/>
          <a:p>
            <a:fld id="{240D5ECE-8B49-45CD-BE81-EF81920D1969}" type="slidenum">
              <a:pPr/>
              <a:t>‹#›</a:t>
            </a:fld>
            <a:endParaRPr kumimoji="0" lang="ru-RU"/>
          </a:p>
        </p:txBody>
      </p:sp>
      <p:sp>
        <p:nvSpPr>
          <p:cNvPr id="6" name="Title 1"/>
          <p:cNvSpPr>
            <a:spLocks noGrp="1"/>
          </p:cNvSpPr>
          <p:nvPr>
            <p:ph type="title" hasCustomPrompt="1"/>
          </p:nvPr>
        </p:nvSpPr>
        <p:spPr>
          <a:xfrm>
            <a:off x="290400" y="3081000"/>
            <a:ext cx="8686800" cy="1095600"/>
          </a:xfrm>
        </p:spPr>
        <p:txBody>
          <a:bodyPr>
            <a:normAutofit/>
          </a:bodyPr>
          <a:lstStyle>
            <a:lvl1pPr algn="ctr" eaLnBrk="1" latinLnBrk="0" hangingPunct="1">
              <a:defRPr kumimoji="0" lang="ru-RU"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kumimoji="0" lang="ru-RU"/>
              <a:t>Образец заголовка</a:t>
            </a:r>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eaLnBrk="1" latinLnBrk="0" hangingPunct="1">
              <a:buNone/>
              <a:defRPr kumimoji="0" lang="ru-RU" sz="2800" kern="1200">
                <a:solidFill>
                  <a:srgbClr val="2E507A">
                    <a:alpha val="81000"/>
                  </a:srgbClr>
                </a:solidFill>
                <a:latin typeface="+mn-lt"/>
                <a:ea typeface="+mn-ea"/>
                <a:cs typeface="+mn-cs"/>
              </a:defRPr>
            </a:lvl1pPr>
            <a:lvl2pPr marL="457200" indent="0" eaLnBrk="1" latinLnBrk="0" hangingPunct="1">
              <a:buNone/>
              <a:defRPr kumimoji="0" lang="ru-RU" sz="2000" b="1"/>
            </a:lvl2pPr>
            <a:lvl3pPr marL="914400" indent="0" eaLnBrk="1" latinLnBrk="0" hangingPunct="1">
              <a:buNone/>
              <a:defRPr kumimoji="0" lang="ru-RU" sz="1800" b="1"/>
            </a:lvl3pPr>
            <a:lvl4pPr marL="1371600" indent="0" eaLnBrk="1" latinLnBrk="0" hangingPunct="1">
              <a:buNone/>
              <a:defRPr kumimoji="0" lang="ru-RU" sz="1600" b="1"/>
            </a:lvl4pPr>
            <a:lvl5pPr marL="1828800" indent="0" eaLnBrk="1" latinLnBrk="0" hangingPunct="1">
              <a:buNone/>
              <a:defRPr kumimoji="0" lang="ru-RU" sz="1600" b="1"/>
            </a:lvl5pPr>
            <a:lvl6pPr marL="2286000" indent="0" eaLnBrk="1" latinLnBrk="0" hangingPunct="1">
              <a:buNone/>
              <a:defRPr kumimoji="0" lang="ru-RU" sz="1600" b="1"/>
            </a:lvl6pPr>
            <a:lvl7pPr marL="2743200" indent="0" eaLnBrk="1" latinLnBrk="0" hangingPunct="1">
              <a:buNone/>
              <a:defRPr kumimoji="0" lang="ru-RU" sz="1600" b="1"/>
            </a:lvl7pPr>
            <a:lvl8pPr marL="3200400" indent="0" eaLnBrk="1" latinLnBrk="0" hangingPunct="1">
              <a:buNone/>
              <a:defRPr kumimoji="0" lang="ru-RU" sz="1600" b="1"/>
            </a:lvl8pPr>
            <a:lvl9pPr marL="3657600" indent="0" eaLnBrk="1" latinLnBrk="0" hangingPunct="1">
              <a:buNone/>
              <a:defRPr kumimoji="0" lang="ru-RU" sz="1600" b="1"/>
            </a:lvl9pPr>
          </a:lstStyle>
          <a:p>
            <a:pPr lvl="0" eaLnBrk="1" latinLnBrk="0" hangingPunct="1"/>
            <a:r>
              <a:rPr lang="ru-RU" smtClean="0"/>
              <a:t>Образец текста</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Заголовок с текстом">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ru-RU">
                <a:solidFill>
                  <a:schemeClr val="bg1"/>
                </a:solidFill>
              </a:defRPr>
            </a:lvl1pPr>
          </a:lstStyle>
          <a:p>
            <a:fld id="{A258050E-B668-4FA7-85AD-C750C80A6E9B}" type="datetimeFigureOut">
              <a:pPr/>
              <a:t>06.12.2023</a:t>
            </a:fld>
            <a:endParaRPr kumimoji="0" lang="ru-RU"/>
          </a:p>
        </p:txBody>
      </p:sp>
      <p:sp>
        <p:nvSpPr>
          <p:cNvPr id="4" name="Footer Placeholder 3"/>
          <p:cNvSpPr>
            <a:spLocks noGrp="1"/>
          </p:cNvSpPr>
          <p:nvPr>
            <p:ph type="ftr" sz="quarter" idx="11"/>
          </p:nvPr>
        </p:nvSpPr>
        <p:spPr/>
        <p:txBody>
          <a:bodyPr/>
          <a:lstStyle>
            <a:lvl1pPr eaLnBrk="1" latinLnBrk="0" hangingPunct="1">
              <a:defRPr kumimoji="0" lang="ru-RU">
                <a:solidFill>
                  <a:schemeClr val="bg1"/>
                </a:solidFill>
              </a:defRPr>
            </a:lvl1pPr>
          </a:lstStyle>
          <a:p>
            <a:endParaRPr kumimoji="0" lang="ru-RU"/>
          </a:p>
        </p:txBody>
      </p:sp>
      <p:sp>
        <p:nvSpPr>
          <p:cNvPr id="5" name="Slide Number Placeholder 4"/>
          <p:cNvSpPr>
            <a:spLocks noGrp="1"/>
          </p:cNvSpPr>
          <p:nvPr>
            <p:ph type="sldNum" sz="quarter" idx="12"/>
          </p:nvPr>
        </p:nvSpPr>
        <p:spPr/>
        <p:txBody>
          <a:bodyPr/>
          <a:lstStyle>
            <a:lvl1pPr eaLnBrk="1" latinLnBrk="0" hangingPunct="1">
              <a:defRPr kumimoji="0" lang="ru-RU">
                <a:solidFill>
                  <a:schemeClr val="bg1"/>
                </a:solidFill>
              </a:defRPr>
            </a:lvl1pPr>
          </a:lstStyle>
          <a:p>
            <a:fld id="{240D5ECE-8B49-45CD-BE81-EF81920D1969}" type="slidenum">
              <a:pPr/>
              <a:t>‹#›</a:t>
            </a:fld>
            <a:endParaRPr kumimoji="0" lang="ru-RU"/>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ru-RU"/>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kumimoji="0" lang="ru-RU" sz="4000" kern="1200">
                <a:solidFill>
                  <a:schemeClr val="bg1"/>
                </a:solidFill>
                <a:latin typeface="+mn-lt"/>
                <a:ea typeface="+mn-ea"/>
                <a:cs typeface="+mn-cs"/>
              </a:defRPr>
            </a:lvl1pPr>
          </a:lstStyle>
          <a:p>
            <a:pPr eaLnBrk="1" latinLnBrk="0" hangingPunct="1"/>
            <a:r>
              <a:rPr lang="ru-RU" smtClean="0"/>
              <a:t>Образец заголовка</a:t>
            </a:r>
            <a:endParaRPr/>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eaLnBrk="1" latinLnBrk="0" hangingPunct="1">
              <a:buNone/>
              <a:defRPr kumimoji="0" lang="ru-RU" sz="1800" b="1" kern="1200">
                <a:solidFill>
                  <a:schemeClr val="bg1">
                    <a:lumMod val="65000"/>
                  </a:schemeClr>
                </a:solidFill>
                <a:latin typeface="Calibri" pitchFamily="34" charset="0"/>
                <a:ea typeface="+mn-ea"/>
                <a:cs typeface="+mn-cs"/>
              </a:defRPr>
            </a:lvl1pPr>
          </a:lstStyle>
          <a:p>
            <a:pPr lvl="0"/>
            <a:r>
              <a:rPr kumimoji="0" lang="ru-RU"/>
              <a:t>Образец подзаголовка</a:t>
            </a:r>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eaLnBrk="1" latinLnBrk="0" hangingPunct="1">
              <a:defRPr kumimoji="0" lang="ru-RU" sz="2000" b="1"/>
            </a:lvl1pPr>
          </a:lstStyle>
          <a:p>
            <a:pPr eaLnBrk="1" latinLnBrk="0" hangingPunct="1"/>
            <a:r>
              <a:rPr lang="ru-RU" smtClean="0"/>
              <a:t>Образец заголовка</a:t>
            </a:r>
            <a:endParaRPr/>
          </a:p>
        </p:txBody>
      </p:sp>
      <p:sp>
        <p:nvSpPr>
          <p:cNvPr id="3" name="Content Placeholder 2"/>
          <p:cNvSpPr>
            <a:spLocks noGrp="1"/>
          </p:cNvSpPr>
          <p:nvPr>
            <p:ph idx="1"/>
          </p:nvPr>
        </p:nvSpPr>
        <p:spPr>
          <a:xfrm>
            <a:off x="3803650" y="609600"/>
            <a:ext cx="5111750" cy="5334000"/>
          </a:xfrm>
        </p:spPr>
        <p:txBody>
          <a:bodyPr/>
          <a:lstStyle>
            <a:lvl1pPr eaLnBrk="1" latinLnBrk="0" hangingPunct="1">
              <a:defRPr kumimoji="0" lang="ru-RU" sz="2800">
                <a:solidFill>
                  <a:schemeClr val="bg1"/>
                </a:solidFill>
              </a:defRPr>
            </a:lvl1pPr>
            <a:lvl2pPr eaLnBrk="1" latinLnBrk="0" hangingPunct="1">
              <a:defRPr kumimoji="0" lang="ru-RU" sz="2800">
                <a:solidFill>
                  <a:schemeClr val="bg1"/>
                </a:solidFill>
              </a:defRPr>
            </a:lvl2pPr>
            <a:lvl3pPr eaLnBrk="1" latinLnBrk="0" hangingPunct="1">
              <a:defRPr kumimoji="0" lang="ru-RU" sz="2400">
                <a:solidFill>
                  <a:schemeClr val="bg1"/>
                </a:solidFill>
              </a:defRPr>
            </a:lvl3pPr>
            <a:lvl4pPr eaLnBrk="1" latinLnBrk="0" hangingPunct="1">
              <a:defRPr kumimoji="0" lang="ru-RU" sz="2000">
                <a:solidFill>
                  <a:schemeClr val="bg1"/>
                </a:solidFill>
              </a:defRPr>
            </a:lvl4pPr>
            <a:lvl5pPr eaLnBrk="1" latinLnBrk="0" hangingPunct="1">
              <a:defRPr kumimoji="0" lang="ru-RU" sz="2000">
                <a:solidFill>
                  <a:schemeClr val="bg1"/>
                </a:solidFill>
              </a:defRPr>
            </a:lvl5pPr>
            <a:lvl6pPr eaLnBrk="1" latinLnBrk="0" hangingPunct="1">
              <a:defRPr kumimoji="0" lang="ru-RU" sz="2000"/>
            </a:lvl6pPr>
            <a:lvl7pPr eaLnBrk="1" latinLnBrk="0" hangingPunct="1">
              <a:defRPr kumimoji="0" lang="ru-RU" sz="2000"/>
            </a:lvl7pPr>
            <a:lvl8pPr eaLnBrk="1" latinLnBrk="0" hangingPunct="1">
              <a:defRPr kumimoji="0" lang="ru-RU" sz="2000"/>
            </a:lvl8pPr>
            <a:lvl9pPr eaLnBrk="1" latinLnBrk="0" hangingPunct="1">
              <a:defRPr kumimoji="0" lang="ru-RU" sz="2000"/>
            </a:lvl9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4" name="Text Placeholder 3"/>
          <p:cNvSpPr>
            <a:spLocks noGrp="1"/>
          </p:cNvSpPr>
          <p:nvPr>
            <p:ph type="body" sz="half" idx="2"/>
          </p:nvPr>
        </p:nvSpPr>
        <p:spPr>
          <a:xfrm>
            <a:off x="228600" y="1435101"/>
            <a:ext cx="3008313" cy="3822699"/>
          </a:xfrm>
        </p:spPr>
        <p:txBody>
          <a:bodyPr/>
          <a:lstStyle>
            <a:lvl1pPr marL="0" indent="0" eaLnBrk="1" latinLnBrk="0" hangingPunct="1">
              <a:buNone/>
              <a:defRPr kumimoji="0" lang="ru-RU" sz="1400">
                <a:solidFill>
                  <a:schemeClr val="tx1">
                    <a:lumMod val="75000"/>
                    <a:lumOff val="25000"/>
                  </a:schemeClr>
                </a:solidFill>
              </a:defRPr>
            </a:lvl1pPr>
            <a:lvl2pPr marL="457200" indent="0" eaLnBrk="1" latinLnBrk="0" hangingPunct="1">
              <a:buNone/>
              <a:defRPr kumimoji="0" lang="ru-RU" sz="1200"/>
            </a:lvl2pPr>
            <a:lvl3pPr marL="914400" indent="0" eaLnBrk="1" latinLnBrk="0" hangingPunct="1">
              <a:buNone/>
              <a:defRPr kumimoji="0" lang="ru-RU" sz="1000"/>
            </a:lvl3pPr>
            <a:lvl4pPr marL="1371600" indent="0" eaLnBrk="1" latinLnBrk="0" hangingPunct="1">
              <a:buNone/>
              <a:defRPr kumimoji="0" lang="ru-RU" sz="900"/>
            </a:lvl4pPr>
            <a:lvl5pPr marL="1828800" indent="0" eaLnBrk="1" latinLnBrk="0" hangingPunct="1">
              <a:buNone/>
              <a:defRPr kumimoji="0" lang="ru-RU" sz="900"/>
            </a:lvl5pPr>
            <a:lvl6pPr marL="2286000" indent="0" eaLnBrk="1" latinLnBrk="0" hangingPunct="1">
              <a:buNone/>
              <a:defRPr kumimoji="0" lang="ru-RU" sz="900"/>
            </a:lvl6pPr>
            <a:lvl7pPr marL="2743200" indent="0" eaLnBrk="1" latinLnBrk="0" hangingPunct="1">
              <a:buNone/>
              <a:defRPr kumimoji="0" lang="ru-RU" sz="900"/>
            </a:lvl7pPr>
            <a:lvl8pPr marL="3200400" indent="0" eaLnBrk="1" latinLnBrk="0" hangingPunct="1">
              <a:buNone/>
              <a:defRPr kumimoji="0" lang="ru-RU" sz="900"/>
            </a:lvl8pPr>
            <a:lvl9pPr marL="3657600" indent="0" eaLnBrk="1" latinLnBrk="0" hangingPunct="1">
              <a:buNone/>
              <a:defRPr kumimoji="0" lang="ru-RU" sz="900"/>
            </a:lvl9pPr>
          </a:lstStyle>
          <a:p>
            <a:pPr lvl="0" eaLnBrk="1" latinLnBrk="0" hangingPunct="1"/>
            <a:r>
              <a:rPr lang="ru-RU" smtClean="0"/>
              <a:t>Образец текста</a:t>
            </a:r>
          </a:p>
        </p:txBody>
      </p:sp>
      <p:sp>
        <p:nvSpPr>
          <p:cNvPr id="5" name="Date Placeholder 4"/>
          <p:cNvSpPr>
            <a:spLocks noGrp="1"/>
          </p:cNvSpPr>
          <p:nvPr>
            <p:ph type="dt" sz="half" idx="10"/>
          </p:nvPr>
        </p:nvSpPr>
        <p:spPr/>
        <p:txBody>
          <a:bodyPr/>
          <a:lstStyle>
            <a:lvl1pPr eaLnBrk="1" latinLnBrk="0" hangingPunct="1">
              <a:defRPr kumimoji="0" lang="ru-RU">
                <a:solidFill>
                  <a:schemeClr val="bg1"/>
                </a:solidFill>
              </a:defRPr>
            </a:lvl1pPr>
          </a:lstStyle>
          <a:p>
            <a:fld id="{A258050E-B668-4FA7-85AD-C750C80A6E9B}" type="datetimeFigureOut">
              <a:pPr/>
              <a:t>06.12.2023</a:t>
            </a:fld>
            <a:endParaRPr kumimoji="0" lang="ru-RU"/>
          </a:p>
        </p:txBody>
      </p:sp>
      <p:sp>
        <p:nvSpPr>
          <p:cNvPr id="6" name="Footer Placeholder 5"/>
          <p:cNvSpPr>
            <a:spLocks noGrp="1"/>
          </p:cNvSpPr>
          <p:nvPr>
            <p:ph type="ftr" sz="quarter" idx="11"/>
          </p:nvPr>
        </p:nvSpPr>
        <p:spPr/>
        <p:txBody>
          <a:bodyPr/>
          <a:lstStyle>
            <a:lvl1pPr eaLnBrk="1" latinLnBrk="0" hangingPunct="1">
              <a:defRPr kumimoji="0" lang="ru-RU">
                <a:solidFill>
                  <a:schemeClr val="bg1"/>
                </a:solidFill>
              </a:defRPr>
            </a:lvl1pPr>
          </a:lstStyle>
          <a:p>
            <a:endParaRPr kumimoji="0" lang="ru-RU"/>
          </a:p>
        </p:txBody>
      </p:sp>
      <p:sp>
        <p:nvSpPr>
          <p:cNvPr id="7" name="Slide Number Placeholder 6"/>
          <p:cNvSpPr>
            <a:spLocks noGrp="1"/>
          </p:cNvSpPr>
          <p:nvPr>
            <p:ph type="sldNum" sz="quarter" idx="12"/>
          </p:nvPr>
        </p:nvSpPr>
        <p:spPr/>
        <p:txBody>
          <a:bodyPr/>
          <a:lstStyle>
            <a:lvl1pPr eaLnBrk="1" latinLnBrk="0" hangingPunct="1">
              <a:defRPr kumimoji="0" lang="ru-RU">
                <a:solidFill>
                  <a:schemeClr val="bg1"/>
                </a:solidFill>
              </a:defRPr>
            </a:lvl1pPr>
          </a:lstStyle>
          <a:p>
            <a:fld id="{240D5ECE-8B49-45CD-BE81-EF81920D1969}" type="slidenum">
              <a:pPr/>
              <a:t>‹#›</a:t>
            </a:fld>
            <a:endParaRPr kumimoji="0" lang="ru-RU"/>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eaLnBrk="1" latinLnBrk="0" hangingPunct="1"/>
            <a:r>
              <a:rPr kumimoji="0" lang="ru-RU" smtClean="0"/>
              <a:t>Образец заголовка</a:t>
            </a:r>
            <a:endParaRPr kumimoji="0"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latinLnBrk="0" hangingPunct="1">
              <a:defRPr kumimoji="0" lang="ru-RU" sz="1200">
                <a:solidFill>
                  <a:schemeClr val="tx1">
                    <a:tint val="75000"/>
                  </a:schemeClr>
                </a:solidFill>
              </a:defRPr>
            </a:lvl1pPr>
          </a:lstStyle>
          <a:p>
            <a:fld id="{A258050E-B668-4FA7-85AD-C750C80A6E9B}" type="datetimeFigureOut">
              <a:pPr/>
              <a:t>06.12.2023</a:t>
            </a:fld>
            <a:endParaRPr kumimoji="0"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latinLnBrk="0" hangingPunct="1">
              <a:defRPr kumimoji="0" lang="ru-RU" sz="1200">
                <a:solidFill>
                  <a:schemeClr val="tx1">
                    <a:tint val="75000"/>
                  </a:schemeClr>
                </a:solidFill>
              </a:defRPr>
            </a:lvl1pPr>
          </a:lstStyle>
          <a:p>
            <a:endParaRPr kumimoji="0"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latinLnBrk="0" hangingPunct="1">
              <a:defRPr kumimoji="0" lang="ru-RU" sz="1200">
                <a:solidFill>
                  <a:schemeClr val="tx1">
                    <a:tint val="75000"/>
                  </a:schemeClr>
                </a:solidFill>
              </a:defRPr>
            </a:lvl1pPr>
          </a:lstStyle>
          <a:p>
            <a:fld id="{240D5ECE-8B49-45CD-BE81-EF81920D1969}" type="slidenum">
              <a:pPr/>
              <a:t>‹#›</a:t>
            </a:fld>
            <a:endParaRPr kumimoji="0" lang="ru-R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 id="2147483663" r:id="rId14"/>
  </p:sldLayoutIdLst>
  <p:timing>
    <p:tnLst>
      <p:par>
        <p:cTn id="1" dur="indefinite" restart="never" nodeType="tmRoot"/>
      </p:par>
    </p:tnLst>
  </p:timing>
  <p:txStyles>
    <p:titleStyle>
      <a:lvl1pPr algn="ctr" defTabSz="914400" rtl="0" eaLnBrk="1" latinLnBrk="0" hangingPunct="1">
        <a:spcBef>
          <a:spcPct val="0"/>
        </a:spcBef>
        <a:buNone/>
        <a:defRPr kumimoji="0" lang="ru-RU"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ru-RU"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ru-RU"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ru-RU"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9pPr>
    </p:bodyStyle>
    <p:otherStyle>
      <a:defPPr>
        <a:defRPr kumimoji="0" lang="ru-RU"/>
      </a:defPPr>
      <a:lvl1pPr marL="0" algn="l" defTabSz="914400" rtl="0" eaLnBrk="1" latinLnBrk="0" hangingPunct="1">
        <a:defRPr kumimoji="0" lang="ru-RU" sz="1800" kern="1200">
          <a:solidFill>
            <a:schemeClr val="tx1"/>
          </a:solidFill>
          <a:latin typeface="+mn-lt"/>
          <a:ea typeface="+mn-ea"/>
          <a:cs typeface="+mn-cs"/>
        </a:defRPr>
      </a:lvl1pPr>
      <a:lvl2pPr marL="457200" algn="l" defTabSz="914400" rtl="0" eaLnBrk="1" latinLnBrk="0" hangingPunct="1">
        <a:defRPr kumimoji="0" lang="ru-RU" sz="1800" kern="1200">
          <a:solidFill>
            <a:schemeClr val="tx1"/>
          </a:solidFill>
          <a:latin typeface="+mn-lt"/>
          <a:ea typeface="+mn-ea"/>
          <a:cs typeface="+mn-cs"/>
        </a:defRPr>
      </a:lvl2pPr>
      <a:lvl3pPr marL="914400" algn="l" defTabSz="914400" rtl="0" eaLnBrk="1" latinLnBrk="0" hangingPunct="1">
        <a:defRPr kumimoji="0" lang="ru-RU" sz="1800" kern="1200">
          <a:solidFill>
            <a:schemeClr val="tx1"/>
          </a:solidFill>
          <a:latin typeface="+mn-lt"/>
          <a:ea typeface="+mn-ea"/>
          <a:cs typeface="+mn-cs"/>
        </a:defRPr>
      </a:lvl3pPr>
      <a:lvl4pPr marL="1371600" algn="l" defTabSz="914400" rtl="0" eaLnBrk="1" latinLnBrk="0" hangingPunct="1">
        <a:defRPr kumimoji="0" lang="ru-RU" sz="1800" kern="1200">
          <a:solidFill>
            <a:schemeClr val="tx1"/>
          </a:solidFill>
          <a:latin typeface="+mn-lt"/>
          <a:ea typeface="+mn-ea"/>
          <a:cs typeface="+mn-cs"/>
        </a:defRPr>
      </a:lvl4pPr>
      <a:lvl5pPr marL="1828800" algn="l" defTabSz="914400" rtl="0" eaLnBrk="1" latinLnBrk="0" hangingPunct="1">
        <a:defRPr kumimoji="0" lang="ru-RU" sz="1800" kern="1200">
          <a:solidFill>
            <a:schemeClr val="tx1"/>
          </a:solidFill>
          <a:latin typeface="+mn-lt"/>
          <a:ea typeface="+mn-ea"/>
          <a:cs typeface="+mn-cs"/>
        </a:defRPr>
      </a:lvl5pPr>
      <a:lvl6pPr marL="2286000" algn="l" defTabSz="914400" rtl="0" eaLnBrk="1" latinLnBrk="0" hangingPunct="1">
        <a:defRPr kumimoji="0" lang="ru-RU" sz="1800" kern="1200">
          <a:solidFill>
            <a:schemeClr val="tx1"/>
          </a:solidFill>
          <a:latin typeface="+mn-lt"/>
          <a:ea typeface="+mn-ea"/>
          <a:cs typeface="+mn-cs"/>
        </a:defRPr>
      </a:lvl6pPr>
      <a:lvl7pPr marL="2743200" algn="l" defTabSz="914400" rtl="0" eaLnBrk="1" latinLnBrk="0" hangingPunct="1">
        <a:defRPr kumimoji="0" lang="ru-RU" sz="1800" kern="1200">
          <a:solidFill>
            <a:schemeClr val="tx1"/>
          </a:solidFill>
          <a:latin typeface="+mn-lt"/>
          <a:ea typeface="+mn-ea"/>
          <a:cs typeface="+mn-cs"/>
        </a:defRPr>
      </a:lvl7pPr>
      <a:lvl8pPr marL="3200400" algn="l" defTabSz="914400" rtl="0" eaLnBrk="1" latinLnBrk="0" hangingPunct="1">
        <a:defRPr kumimoji="0" lang="ru-RU" sz="1800" kern="1200">
          <a:solidFill>
            <a:schemeClr val="tx1"/>
          </a:solidFill>
          <a:latin typeface="+mn-lt"/>
          <a:ea typeface="+mn-ea"/>
          <a:cs typeface="+mn-cs"/>
        </a:defRPr>
      </a:lvl8pPr>
      <a:lvl9pPr marL="3657600" algn="l" defTabSz="914400" rtl="0" eaLnBrk="1" latinLnBrk="0" hangingPunct="1">
        <a:defRPr kumimoji="0" lang="ru-RU"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36.jfif"/><Relationship Id="rId5" Type="http://schemas.openxmlformats.org/officeDocument/2006/relationships/image" Target="../media/image35.jpe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0.jpg"/><Relationship Id="rId3" Type="http://schemas.openxmlformats.org/officeDocument/2006/relationships/notesSlide" Target="../notesSlides/notesSlide8.xml"/><Relationship Id="rId7" Type="http://schemas.openxmlformats.org/officeDocument/2006/relationships/image" Target="../media/image39.jpeg"/><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38.png"/><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3.xml"/><Relationship Id="rId5" Type="http://schemas.openxmlformats.org/officeDocument/2006/relationships/image" Target="../media/image41.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21.jpeg"/><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9.xml"/><Relationship Id="rId5" Type="http://schemas.openxmlformats.org/officeDocument/2006/relationships/image" Target="../media/image27.jpeg"/><Relationship Id="rId4" Type="http://schemas.openxmlformats.org/officeDocument/2006/relationships/image" Target="../media/image2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0.jf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32.jf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733800" y="1316420"/>
            <a:ext cx="4953000" cy="1416269"/>
          </a:xfrm>
        </p:spPr>
        <p:txBody>
          <a:bodyPr>
            <a:normAutofit/>
          </a:bodyPr>
          <a:lstStyle/>
          <a:p>
            <a:r>
              <a:rPr lang="ky-KG" sz="3200" dirty="0" smtClean="0">
                <a:solidFill>
                  <a:srgbClr val="FF0000"/>
                </a:solidFill>
              </a:rPr>
              <a:t>2фр-3-21 тайпасы</a:t>
            </a:r>
          </a:p>
          <a:p>
            <a:r>
              <a:rPr lang="ky-KG" sz="3200" dirty="0" smtClean="0">
                <a:solidFill>
                  <a:srgbClr val="FF0000"/>
                </a:solidFill>
              </a:rPr>
              <a:t>Канатбек к Кипариса</a:t>
            </a:r>
          </a:p>
          <a:p>
            <a:endParaRPr lang="ru-RU" sz="3200" dirty="0"/>
          </a:p>
        </p:txBody>
      </p:sp>
      <p:sp>
        <p:nvSpPr>
          <p:cNvPr id="5" name="Title 4"/>
          <p:cNvSpPr>
            <a:spLocks noGrp="1"/>
          </p:cNvSpPr>
          <p:nvPr>
            <p:ph type="title"/>
          </p:nvPr>
        </p:nvSpPr>
        <p:spPr>
          <a:xfrm>
            <a:off x="228600" y="3048000"/>
            <a:ext cx="7239000" cy="1828800"/>
          </a:xfrm>
        </p:spPr>
        <p:txBody>
          <a:bodyPr>
            <a:noAutofit/>
          </a:bodyPr>
          <a:lstStyle/>
          <a:p>
            <a:r>
              <a:rPr lang="ky-KG" sz="6000" i="1" spc="300" smtClean="0">
                <a:solidFill>
                  <a:schemeClr val="accent2"/>
                </a:solidFill>
                <a:effectLst>
                  <a:outerShdw blurRad="38100" dist="38100" dir="2700000" algn="tl">
                    <a:srgbClr val="000000">
                      <a:alpha val="43137"/>
                    </a:srgbClr>
                  </a:outerShdw>
                </a:effectLst>
                <a:latin typeface="Candara" pitchFamily="34" charset="0"/>
              </a:rPr>
              <a:t/>
            </a:r>
            <a:br>
              <a:rPr lang="ky-KG" sz="6000" i="1" spc="300" smtClean="0">
                <a:solidFill>
                  <a:schemeClr val="accent2"/>
                </a:solidFill>
                <a:effectLst>
                  <a:outerShdw blurRad="38100" dist="38100" dir="2700000" algn="tl">
                    <a:srgbClr val="000000">
                      <a:alpha val="43137"/>
                    </a:srgbClr>
                  </a:outerShdw>
                </a:effectLst>
                <a:latin typeface="Candara" pitchFamily="34" charset="0"/>
              </a:rPr>
            </a:br>
            <a:r>
              <a:rPr lang="ky-KG" sz="6000" i="1" spc="300">
                <a:solidFill>
                  <a:schemeClr val="accent2"/>
                </a:solidFill>
                <a:effectLst>
                  <a:outerShdw blurRad="38100" dist="38100" dir="2700000" algn="tl">
                    <a:srgbClr val="000000">
                      <a:alpha val="43137"/>
                    </a:srgbClr>
                  </a:outerShdw>
                </a:effectLst>
                <a:latin typeface="Candara" pitchFamily="34" charset="0"/>
              </a:rPr>
              <a:t/>
            </a:r>
            <a:br>
              <a:rPr lang="ky-KG" sz="6000" i="1" spc="300">
                <a:solidFill>
                  <a:schemeClr val="accent2"/>
                </a:solidFill>
                <a:effectLst>
                  <a:outerShdw blurRad="38100" dist="38100" dir="2700000" algn="tl">
                    <a:srgbClr val="000000">
                      <a:alpha val="43137"/>
                    </a:srgbClr>
                  </a:outerShdw>
                </a:effectLst>
                <a:latin typeface="Candara" pitchFamily="34" charset="0"/>
              </a:rPr>
            </a:br>
            <a:r>
              <a:rPr lang="ky-KG" sz="6000" i="1" spc="300" smtClean="0">
                <a:solidFill>
                  <a:schemeClr val="accent2"/>
                </a:solidFill>
                <a:effectLst>
                  <a:outerShdw blurRad="38100" dist="38100" dir="2700000" algn="tl">
                    <a:srgbClr val="000000">
                      <a:alpha val="43137"/>
                    </a:srgbClr>
                  </a:outerShdw>
                </a:effectLst>
                <a:latin typeface="Candara" pitchFamily="34" charset="0"/>
              </a:rPr>
              <a:t/>
            </a:r>
            <a:br>
              <a:rPr lang="ky-KG" sz="6000" i="1" spc="300" smtClean="0">
                <a:solidFill>
                  <a:schemeClr val="accent2"/>
                </a:solidFill>
                <a:effectLst>
                  <a:outerShdw blurRad="38100" dist="38100" dir="2700000" algn="tl">
                    <a:srgbClr val="000000">
                      <a:alpha val="43137"/>
                    </a:srgbClr>
                  </a:outerShdw>
                </a:effectLst>
                <a:latin typeface="Candara" pitchFamily="34" charset="0"/>
              </a:rPr>
            </a:br>
            <a:r>
              <a:rPr lang="ky-KG" sz="6000" i="1" spc="300">
                <a:solidFill>
                  <a:schemeClr val="accent2"/>
                </a:solidFill>
                <a:effectLst>
                  <a:outerShdw blurRad="38100" dist="38100" dir="2700000" algn="tl">
                    <a:srgbClr val="000000">
                      <a:alpha val="43137"/>
                    </a:srgbClr>
                  </a:outerShdw>
                </a:effectLst>
                <a:latin typeface="Candara" pitchFamily="34" charset="0"/>
              </a:rPr>
              <a:t/>
            </a:r>
            <a:br>
              <a:rPr lang="ky-KG" sz="6000" i="1" spc="300">
                <a:solidFill>
                  <a:schemeClr val="accent2"/>
                </a:solidFill>
                <a:effectLst>
                  <a:outerShdw blurRad="38100" dist="38100" dir="2700000" algn="tl">
                    <a:srgbClr val="000000">
                      <a:alpha val="43137"/>
                    </a:srgbClr>
                  </a:outerShdw>
                </a:effectLst>
                <a:latin typeface="Candara" pitchFamily="34" charset="0"/>
              </a:rPr>
            </a:br>
            <a:r>
              <a:rPr lang="ky-KG" sz="6000" i="1" spc="300" smtClean="0">
                <a:solidFill>
                  <a:schemeClr val="accent2"/>
                </a:solidFill>
                <a:effectLst>
                  <a:outerShdw blurRad="38100" dist="38100" dir="2700000" algn="tl">
                    <a:srgbClr val="000000">
                      <a:alpha val="43137"/>
                    </a:srgbClr>
                  </a:outerShdw>
                </a:effectLst>
                <a:latin typeface="Candara" pitchFamily="34" charset="0"/>
              </a:rPr>
              <a:t/>
            </a:r>
            <a:br>
              <a:rPr lang="ky-KG" sz="6000" i="1" spc="300" smtClean="0">
                <a:solidFill>
                  <a:schemeClr val="accent2"/>
                </a:solidFill>
                <a:effectLst>
                  <a:outerShdw blurRad="38100" dist="38100" dir="2700000" algn="tl">
                    <a:srgbClr val="000000">
                      <a:alpha val="43137"/>
                    </a:srgbClr>
                  </a:outerShdw>
                </a:effectLst>
                <a:latin typeface="Candara" pitchFamily="34" charset="0"/>
              </a:rPr>
            </a:br>
            <a:r>
              <a:rPr lang="ky-KG" sz="6000" i="1" spc="300" smtClean="0">
                <a:solidFill>
                  <a:schemeClr val="accent2"/>
                </a:solidFill>
                <a:effectLst>
                  <a:outerShdw blurRad="38100" dist="38100" dir="2700000" algn="tl">
                    <a:srgbClr val="000000">
                      <a:alpha val="43137"/>
                    </a:srgbClr>
                  </a:outerShdw>
                </a:effectLst>
                <a:latin typeface="Candara" pitchFamily="34" charset="0"/>
              </a:rPr>
              <a:t>Тема</a:t>
            </a:r>
            <a:r>
              <a:rPr lang="ky-KG" sz="6000" i="1" spc="300" dirty="0" smtClean="0">
                <a:solidFill>
                  <a:schemeClr val="accent2"/>
                </a:solidFill>
                <a:effectLst>
                  <a:outerShdw blurRad="38100" dist="38100" dir="2700000" algn="tl">
                    <a:srgbClr val="000000">
                      <a:alpha val="43137"/>
                    </a:srgbClr>
                  </a:outerShdw>
                </a:effectLst>
                <a:latin typeface="Candara" pitchFamily="34" charset="0"/>
              </a:rPr>
              <a:t>: Пенициллиндер</a:t>
            </a:r>
            <a:r>
              <a:rPr lang="ru-RU" sz="5400" dirty="0">
                <a:latin typeface="Candara" pitchFamily="34" charset="0"/>
              </a:rPr>
              <a:t/>
            </a:r>
            <a:br>
              <a:rPr lang="ru-RU" sz="5400" dirty="0">
                <a:latin typeface="Candara" pitchFamily="34" charset="0"/>
              </a:rPr>
            </a:br>
            <a:endParaRPr lang="ru-RU" sz="4800" b="0" dirty="0">
              <a:latin typeface="Candara"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9" name="Left-Right Arrow 18"/>
          <p:cNvSpPr/>
          <p:nvPr/>
        </p:nvSpPr>
        <p:spPr>
          <a:xfrm rot="5400000">
            <a:off x="6208854" y="2544283"/>
            <a:ext cx="685800" cy="425116"/>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0" name="Left-Right Arrow 19"/>
          <p:cNvSpPr/>
          <p:nvPr/>
        </p:nvSpPr>
        <p:spPr>
          <a:xfrm rot="10800000">
            <a:off x="7298752" y="3868422"/>
            <a:ext cx="685800" cy="425116"/>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2" name="Oval 21"/>
          <p:cNvSpPr/>
          <p:nvPr/>
        </p:nvSpPr>
        <p:spPr>
          <a:xfrm>
            <a:off x="6462818" y="2490141"/>
            <a:ext cx="182880" cy="1828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Oval 22"/>
          <p:cNvSpPr/>
          <p:nvPr/>
        </p:nvSpPr>
        <p:spPr>
          <a:xfrm>
            <a:off x="6488050" y="3994685"/>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Oval 23"/>
          <p:cNvSpPr/>
          <p:nvPr/>
        </p:nvSpPr>
        <p:spPr>
          <a:xfrm>
            <a:off x="6488050" y="3993389"/>
            <a:ext cx="182880" cy="1828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Oval 24"/>
          <p:cNvSpPr/>
          <p:nvPr/>
        </p:nvSpPr>
        <p:spPr>
          <a:xfrm>
            <a:off x="7729263" y="3990307"/>
            <a:ext cx="182880" cy="18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Oval 25"/>
          <p:cNvSpPr/>
          <p:nvPr/>
        </p:nvSpPr>
        <p:spPr>
          <a:xfrm>
            <a:off x="6485609" y="3995654"/>
            <a:ext cx="182880" cy="18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Oval 26"/>
          <p:cNvSpPr/>
          <p:nvPr/>
        </p:nvSpPr>
        <p:spPr>
          <a:xfrm>
            <a:off x="6483258" y="3993797"/>
            <a:ext cx="182880" cy="18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323528" y="897216"/>
            <a:ext cx="4572000" cy="2585323"/>
          </a:xfrm>
          <a:prstGeom prst="rect">
            <a:avLst/>
          </a:prstGeom>
        </p:spPr>
        <p:txBody>
          <a:bodyPr>
            <a:spAutoFit/>
          </a:bodyPr>
          <a:lstStyle/>
          <a:p>
            <a:r>
              <a:rPr lang="ky-KG" dirty="0">
                <a:solidFill>
                  <a:srgbClr val="FFFF00"/>
                </a:solidFill>
              </a:rPr>
              <a:t>флакондо 300 000 ЕД, 600 000ЕД, 1 200 000 ЕД, 2 400 000ЕД кургак заттан турат.Жумасына 1 жолу идиштеги каражатты изотоникалык аралашма хлордуу натрийге  ээритип берилет.</a:t>
            </a:r>
            <a:endParaRPr lang="ru-RU" dirty="0">
              <a:solidFill>
                <a:srgbClr val="FFFF00"/>
              </a:solidFill>
            </a:endParaRPr>
          </a:p>
          <a:p>
            <a:r>
              <a:rPr lang="ky-KG" dirty="0">
                <a:solidFill>
                  <a:srgbClr val="FFFF00"/>
                </a:solidFill>
              </a:rPr>
              <a:t>Берилген жерде жай сиңгендигинен  таасири 1-2 күндө пайда болот. Микробдорго каршы таасири 7-14 күнгө чейин созулат.</a:t>
            </a:r>
            <a:endParaRPr lang="ru-RU" dirty="0">
              <a:solidFill>
                <a:srgbClr val="FFFF00"/>
              </a:solidFill>
            </a:endParaRPr>
          </a:p>
        </p:txBody>
      </p:sp>
      <p:sp>
        <p:nvSpPr>
          <p:cNvPr id="7" name="Лента лицом вверх 6"/>
          <p:cNvSpPr/>
          <p:nvPr/>
        </p:nvSpPr>
        <p:spPr>
          <a:xfrm>
            <a:off x="343352" y="3372361"/>
            <a:ext cx="5112568" cy="806173"/>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y-KG" b="1" dirty="0" smtClean="0"/>
              <a:t>Бицилллин-3</a:t>
            </a:r>
          </a:p>
          <a:p>
            <a:pPr algn="ctr"/>
            <a:r>
              <a:rPr lang="ky-KG" b="1" dirty="0" smtClean="0"/>
              <a:t>(</a:t>
            </a:r>
            <a:r>
              <a:rPr lang="ky-KG" b="1" dirty="0"/>
              <a:t>Bicilinum-3) </a:t>
            </a:r>
            <a:endParaRPr lang="ru-RU" dirty="0"/>
          </a:p>
        </p:txBody>
      </p:sp>
      <p:sp>
        <p:nvSpPr>
          <p:cNvPr id="8" name="Лента лицом вниз 7"/>
          <p:cNvSpPr/>
          <p:nvPr/>
        </p:nvSpPr>
        <p:spPr>
          <a:xfrm>
            <a:off x="395536" y="162992"/>
            <a:ext cx="4896544" cy="764704"/>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Прямоугольник 29"/>
          <p:cNvSpPr/>
          <p:nvPr/>
        </p:nvSpPr>
        <p:spPr>
          <a:xfrm>
            <a:off x="1475656" y="276330"/>
            <a:ext cx="2448272" cy="646331"/>
          </a:xfrm>
          <a:prstGeom prst="rect">
            <a:avLst/>
          </a:prstGeom>
        </p:spPr>
        <p:txBody>
          <a:bodyPr wrap="square">
            <a:spAutoFit/>
          </a:bodyPr>
          <a:lstStyle/>
          <a:p>
            <a:pPr algn="ctr"/>
            <a:r>
              <a:rPr lang="ky-KG" b="1" i="1" dirty="0" smtClean="0">
                <a:solidFill>
                  <a:schemeClr val="bg1"/>
                </a:solidFill>
              </a:rPr>
              <a:t>Бицилллин-1</a:t>
            </a:r>
          </a:p>
          <a:p>
            <a:pPr algn="ctr"/>
            <a:r>
              <a:rPr lang="ky-KG" b="1" i="1" dirty="0" smtClean="0">
                <a:solidFill>
                  <a:schemeClr val="bg1"/>
                </a:solidFill>
              </a:rPr>
              <a:t>(</a:t>
            </a:r>
            <a:r>
              <a:rPr lang="ky-KG" b="1" i="1" dirty="0">
                <a:solidFill>
                  <a:schemeClr val="bg1"/>
                </a:solidFill>
              </a:rPr>
              <a:t>Bicilinum-1</a:t>
            </a:r>
            <a:r>
              <a:rPr lang="ky-KG" b="1" dirty="0">
                <a:solidFill>
                  <a:schemeClr val="bg1"/>
                </a:solidFill>
              </a:rPr>
              <a:t>)</a:t>
            </a:r>
            <a:endParaRPr lang="ru-RU" dirty="0">
              <a:solidFill>
                <a:schemeClr val="bg1"/>
              </a:solidFill>
            </a:endParaRPr>
          </a:p>
        </p:txBody>
      </p:sp>
      <p:sp>
        <p:nvSpPr>
          <p:cNvPr id="9" name="Прямоугольник 8"/>
          <p:cNvSpPr/>
          <p:nvPr/>
        </p:nvSpPr>
        <p:spPr>
          <a:xfrm>
            <a:off x="179512" y="4262696"/>
            <a:ext cx="5745384" cy="2585323"/>
          </a:xfrm>
          <a:prstGeom prst="rect">
            <a:avLst/>
          </a:prstGeom>
        </p:spPr>
        <p:txBody>
          <a:bodyPr wrap="square">
            <a:spAutoFit/>
          </a:bodyPr>
          <a:lstStyle/>
          <a:p>
            <a:r>
              <a:rPr lang="ky-KG" dirty="0">
                <a:solidFill>
                  <a:schemeClr val="accent2">
                    <a:lumMod val="60000"/>
                    <a:lumOff val="40000"/>
                  </a:schemeClr>
                </a:solidFill>
              </a:rPr>
              <a:t>флакондо 300 000 ЕД, 600 000ЕД, 1 200 000 ЕД, 2 400 000ЕД  кургак заттан турат. Өнөктөш каражат болуп бирдей сандагы бензилпенициллиндин үч тузунан турат: калий, новокаин жана бициллин-1.  Дарылык каражаттын курамында калий жана новокаин тузу болгондуктан микробдорго каршы таасири берилгенден соң  биринчи сааттарда  пайда болот, узактыгы болсо 4-7 күндү түзүшүн курамындагы бициллин -1 камсыз кылат.</a:t>
            </a:r>
            <a:endParaRPr lang="ru-RU" dirty="0">
              <a:solidFill>
                <a:schemeClr val="accent2">
                  <a:lumMod val="60000"/>
                  <a:lumOff val="40000"/>
                </a:schemeClr>
              </a:solidFill>
            </a:endParaRPr>
          </a:p>
        </p:txBody>
      </p:sp>
      <p:pic>
        <p:nvPicPr>
          <p:cNvPr id="3074" name="Picture 2" descr="C:\Users\user\Pictures\e1af7984-8f3463d1b50f2ca435b62349c237bab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684573" y="3274258"/>
            <a:ext cx="1597370" cy="1296144"/>
          </a:xfrm>
          <a:prstGeom prst="rect">
            <a:avLst/>
          </a:prstGeom>
          <a:noFill/>
          <a:extLst>
            <a:ext uri="{909E8E84-426E-40DD-AFC4-6F175D3DCCD1}">
              <a14:hiddenFill xmlns:a14="http://schemas.microsoft.com/office/drawing/2010/main">
                <a:solidFill>
                  <a:srgbClr val="FFFFFF"/>
                </a:solidFill>
              </a14:hiddenFill>
            </a:ext>
          </a:extLst>
        </p:spPr>
      </p:pic>
      <p:pic>
        <p:nvPicPr>
          <p:cNvPr id="10" name="Рисунок 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028383" y="2189876"/>
            <a:ext cx="936105" cy="2103661"/>
          </a:xfrm>
          <a:prstGeom prst="rect">
            <a:avLst/>
          </a:prstGeom>
        </p:spPr>
      </p:pic>
      <p:pic>
        <p:nvPicPr>
          <p:cNvPr id="13" name="Рисунок 12"/>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757942" y="276330"/>
            <a:ext cx="1694377" cy="19135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outHorizontal)">
                                      <p:cBhvr>
                                        <p:cTn id="10" dur="500"/>
                                        <p:tgtEl>
                                          <p:spTgt spid="19"/>
                                        </p:tgtEl>
                                      </p:cBhvr>
                                    </p:animEffect>
                                  </p:childTnLst>
                                </p:cTn>
                              </p:par>
                            </p:childTnLst>
                          </p:cTn>
                        </p:par>
                        <p:par>
                          <p:cTn id="11" fill="hold">
                            <p:stCondLst>
                              <p:cond delay="500"/>
                            </p:stCondLst>
                            <p:childTnLst>
                              <p:par>
                                <p:cTn id="12" presetID="10" presetClass="entr" presetSubtype="0" fill="hold" grpId="1"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par>
                          <p:cTn id="15" fill="hold">
                            <p:stCondLst>
                              <p:cond delay="1000"/>
                            </p:stCondLst>
                            <p:childTnLst>
                              <p:par>
                                <p:cTn id="16" presetID="42" presetClass="path" presetSubtype="0" accel="50000" decel="50000" fill="hold" grpId="0" nodeType="afterEffect">
                                  <p:stCondLst>
                                    <p:cond delay="0"/>
                                  </p:stCondLst>
                                  <p:childTnLst>
                                    <p:animMotion origin="layout" path="M 0.00017 0.00023 L 0.00278 0.22037 " pathEditMode="relative" rAng="0" ptsTypes="AA">
                                      <p:cBhvr>
                                        <p:cTn id="17" dur="1500" fill="hold"/>
                                        <p:tgtEl>
                                          <p:spTgt spid="22"/>
                                        </p:tgtEl>
                                        <p:attrNameLst>
                                          <p:attrName>ppt_x</p:attrName>
                                          <p:attrName>ppt_y</p:attrName>
                                        </p:attrNameLst>
                                      </p:cBhvr>
                                      <p:rCtr x="1" y="110"/>
                                    </p:animMotion>
                                  </p:childTnLst>
                                  <p:subTnLst>
                                    <p:set>
                                      <p:cBhvr override="childStyle">
                                        <p:cTn dur="1" fill="hold" display="0" masterRel="sameClick" afterEffect="1">
                                          <p:stCondLst>
                                            <p:cond evt="end" delay="0">
                                              <p:tn val="16"/>
                                            </p:cond>
                                          </p:stCondLst>
                                        </p:cTn>
                                        <p:tgtEl>
                                          <p:spTgt spid="22"/>
                                        </p:tgtEl>
                                        <p:attrNameLst>
                                          <p:attrName>style.visibility</p:attrName>
                                        </p:attrNameLst>
                                      </p:cBhvr>
                                      <p:to>
                                        <p:strVal val="hidden"/>
                                      </p:to>
                                    </p:set>
                                  </p:subTnLst>
                                </p:cTn>
                              </p:par>
                            </p:childTnLst>
                          </p:cTn>
                        </p:par>
                        <p:par>
                          <p:cTn id="18" fill="hold">
                            <p:stCondLst>
                              <p:cond delay="2500"/>
                            </p:stCondLst>
                            <p:childTnLst>
                              <p:par>
                                <p:cTn id="19" presetID="10" presetClass="exit" presetSubtype="0" fill="hold" grpId="2" nodeType="afterEffect">
                                  <p:stCondLst>
                                    <p:cond delay="0"/>
                                  </p:stCondLst>
                                  <p:childTnLst>
                                    <p:animEffect transition="out" filter="fade">
                                      <p:cBhvr>
                                        <p:cTn id="20" dur="500"/>
                                        <p:tgtEl>
                                          <p:spTgt spid="22"/>
                                        </p:tgtEl>
                                      </p:cBhvr>
                                    </p:animEffect>
                                    <p:set>
                                      <p:cBhvr>
                                        <p:cTn id="21" dur="1" fill="hold">
                                          <p:stCondLst>
                                            <p:cond delay="499"/>
                                          </p:stCondLst>
                                        </p:cTn>
                                        <p:tgtEl>
                                          <p:spTgt spid="22"/>
                                        </p:tgtEl>
                                        <p:attrNameLst>
                                          <p:attrName>style.visibility</p:attrName>
                                        </p:attrNameLst>
                                      </p:cBhvr>
                                      <p:to>
                                        <p:strVal val="hidden"/>
                                      </p:to>
                                    </p:set>
                                  </p:childTnLst>
                                </p:cTn>
                              </p:par>
                              <p:par>
                                <p:cTn id="22" presetID="1" presetClass="entr" presetSubtype="0" fill="hold" grpId="1" nodeType="withEffect">
                                  <p:stCondLst>
                                    <p:cond delay="0"/>
                                  </p:stCondLst>
                                  <p:childTnLst>
                                    <p:set>
                                      <p:cBhvr>
                                        <p:cTn id="23" dur="1" fill="hold">
                                          <p:stCondLst>
                                            <p:cond delay="0"/>
                                          </p:stCondLst>
                                        </p:cTn>
                                        <p:tgtEl>
                                          <p:spTgt spid="24"/>
                                        </p:tgtEl>
                                        <p:attrNameLst>
                                          <p:attrName>style.visibility</p:attrName>
                                        </p:attrNameLst>
                                      </p:cBhvr>
                                      <p:to>
                                        <p:strVal val="visible"/>
                                      </p:to>
                                    </p:set>
                                  </p:childTnLst>
                                </p:cTn>
                              </p:par>
                              <p:par>
                                <p:cTn id="24" presetID="1" presetClass="entr" presetSubtype="0" fill="hold" grpId="1" nodeType="withEffect">
                                  <p:stCondLst>
                                    <p:cond delay="0"/>
                                  </p:stCondLst>
                                  <p:childTnLst>
                                    <p:set>
                                      <p:cBhvr>
                                        <p:cTn id="25" dur="1" fill="hold">
                                          <p:stCondLst>
                                            <p:cond delay="0"/>
                                          </p:stCondLst>
                                        </p:cTn>
                                        <p:tgtEl>
                                          <p:spTgt spid="23"/>
                                        </p:tgtEl>
                                        <p:attrNameLst>
                                          <p:attrName>style.visibility</p:attrName>
                                        </p:attrNameLst>
                                      </p:cBhvr>
                                      <p:to>
                                        <p:strVal val="visible"/>
                                      </p:to>
                                    </p:set>
                                  </p:childTnLst>
                                </p:cTn>
                              </p:par>
                              <p:par>
                                <p:cTn id="26" presetID="42" presetClass="path" presetSubtype="0" accel="50000" decel="50000" fill="hold" grpId="0" nodeType="withEffect">
                                  <p:stCondLst>
                                    <p:cond delay="0"/>
                                  </p:stCondLst>
                                  <p:childTnLst>
                                    <p:animMotion origin="layout" path="M 3.33333E-6 -1.11111E-6 L 0.13889 -1.11111E-6 " pathEditMode="relative" rAng="0" ptsTypes="AA">
                                      <p:cBhvr>
                                        <p:cTn id="27" dur="1500" fill="hold"/>
                                        <p:tgtEl>
                                          <p:spTgt spid="24"/>
                                        </p:tgtEl>
                                        <p:attrNameLst>
                                          <p:attrName>ppt_x</p:attrName>
                                          <p:attrName>ppt_y</p:attrName>
                                        </p:attrNameLst>
                                      </p:cBhvr>
                                      <p:rCtr x="69" y="0"/>
                                    </p:animMotion>
                                  </p:childTnLst>
                                </p:cTn>
                              </p:par>
                              <p:par>
                                <p:cTn id="28" presetID="42" presetClass="path" presetSubtype="0" accel="50000" decel="50000" fill="hold" grpId="0" nodeType="withEffect">
                                  <p:stCondLst>
                                    <p:cond delay="0"/>
                                  </p:stCondLst>
                                  <p:childTnLst>
                                    <p:animMotion origin="layout" path="M 3.33333E-6 -1.11111E-6 L 0.11788 -0.18403 " pathEditMode="relative" rAng="0" ptsTypes="AA">
                                      <p:cBhvr>
                                        <p:cTn id="29" dur="1500" fill="hold"/>
                                        <p:tgtEl>
                                          <p:spTgt spid="23"/>
                                        </p:tgtEl>
                                        <p:attrNameLst>
                                          <p:attrName>ppt_x</p:attrName>
                                          <p:attrName>ppt_y</p:attrName>
                                        </p:attrNameLst>
                                      </p:cBhvr>
                                      <p:rCtr x="59" y="-92"/>
                                    </p:animMotion>
                                  </p:childTnLst>
                                </p:cTn>
                              </p:par>
                            </p:childTnLst>
                          </p:cTn>
                        </p:par>
                        <p:par>
                          <p:cTn id="30" fill="hold">
                            <p:stCondLst>
                              <p:cond delay="4000"/>
                            </p:stCondLst>
                            <p:childTnLst>
                              <p:par>
                                <p:cTn id="31" presetID="10" presetClass="exit" presetSubtype="0" fill="hold" grpId="2" nodeType="afterEffect">
                                  <p:stCondLst>
                                    <p:cond delay="0"/>
                                  </p:stCondLst>
                                  <p:childTnLst>
                                    <p:animEffect transition="out" filter="fade">
                                      <p:cBhvr>
                                        <p:cTn id="32" dur="250"/>
                                        <p:tgtEl>
                                          <p:spTgt spid="24"/>
                                        </p:tgtEl>
                                      </p:cBhvr>
                                    </p:animEffect>
                                    <p:set>
                                      <p:cBhvr>
                                        <p:cTn id="33" dur="1" fill="hold">
                                          <p:stCondLst>
                                            <p:cond delay="249"/>
                                          </p:stCondLst>
                                        </p:cTn>
                                        <p:tgtEl>
                                          <p:spTgt spid="24"/>
                                        </p:tgtEl>
                                        <p:attrNameLst>
                                          <p:attrName>style.visibility</p:attrName>
                                        </p:attrNameLst>
                                      </p:cBhvr>
                                      <p:to>
                                        <p:strVal val="hidden"/>
                                      </p:to>
                                    </p:set>
                                  </p:childTnLst>
                                </p:cTn>
                              </p:par>
                              <p:par>
                                <p:cTn id="34" presetID="10" presetClass="exit" presetSubtype="0" fill="hold" grpId="2" nodeType="withEffect">
                                  <p:stCondLst>
                                    <p:cond delay="0"/>
                                  </p:stCondLst>
                                  <p:childTnLst>
                                    <p:animEffect transition="out" filter="fade">
                                      <p:cBhvr>
                                        <p:cTn id="35" dur="500"/>
                                        <p:tgtEl>
                                          <p:spTgt spid="23"/>
                                        </p:tgtEl>
                                      </p:cBhvr>
                                    </p:animEffect>
                                    <p:set>
                                      <p:cBhvr>
                                        <p:cTn id="36" dur="1" fill="hold">
                                          <p:stCondLst>
                                            <p:cond delay="499"/>
                                          </p:stCondLst>
                                        </p:cTn>
                                        <p:tgtEl>
                                          <p:spTgt spid="23"/>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250"/>
                                        <p:tgtEl>
                                          <p:spTgt spid="25"/>
                                        </p:tgtEl>
                                      </p:cBhvr>
                                    </p:animEffect>
                                  </p:childTnLst>
                                </p:cTn>
                              </p:par>
                            </p:childTnLst>
                          </p:cTn>
                        </p:par>
                        <p:par>
                          <p:cTn id="40" fill="hold">
                            <p:stCondLst>
                              <p:cond delay="4500"/>
                            </p:stCondLst>
                            <p:childTnLst>
                              <p:par>
                                <p:cTn id="41" presetID="42" presetClass="path" presetSubtype="0" accel="50000" decel="50000" fill="hold" grpId="1" nodeType="afterEffect">
                                  <p:stCondLst>
                                    <p:cond delay="0"/>
                                  </p:stCondLst>
                                  <p:childTnLst>
                                    <p:animMotion origin="layout" path="M 3.61111E-6 1.82786E-6 L -0.13664 0.00046 " pathEditMode="relative" rAng="0" ptsTypes="AA">
                                      <p:cBhvr>
                                        <p:cTn id="42" dur="1500" fill="hold"/>
                                        <p:tgtEl>
                                          <p:spTgt spid="25"/>
                                        </p:tgtEl>
                                        <p:attrNameLst>
                                          <p:attrName>ppt_x</p:attrName>
                                          <p:attrName>ppt_y</p:attrName>
                                        </p:attrNameLst>
                                      </p:cBhvr>
                                      <p:rCtr x="-68" y="0"/>
                                    </p:animMotion>
                                  </p:childTnLst>
                                  <p:subTnLst>
                                    <p:set>
                                      <p:cBhvr override="childStyle">
                                        <p:cTn dur="1" fill="hold" display="0" masterRel="sameClick" afterEffect="1">
                                          <p:stCondLst>
                                            <p:cond evt="end" delay="0">
                                              <p:tn val="41"/>
                                            </p:cond>
                                          </p:stCondLst>
                                        </p:cTn>
                                        <p:tgtEl>
                                          <p:spTgt spid="25"/>
                                        </p:tgtEl>
                                        <p:attrNameLst>
                                          <p:attrName>style.visibility</p:attrName>
                                        </p:attrNameLst>
                                      </p:cBhvr>
                                      <p:to>
                                        <p:strVal val="hidden"/>
                                      </p:to>
                                    </p:set>
                                  </p:subTnLst>
                                </p:cTn>
                              </p:par>
                            </p:childTnLst>
                          </p:cTn>
                        </p:par>
                        <p:par>
                          <p:cTn id="43" fill="hold">
                            <p:stCondLst>
                              <p:cond delay="6000"/>
                            </p:stCondLst>
                            <p:childTnLst>
                              <p:par>
                                <p:cTn id="44" presetID="10" presetClass="exit" presetSubtype="0" fill="hold" grpId="2" nodeType="afterEffect">
                                  <p:stCondLst>
                                    <p:cond delay="0"/>
                                  </p:stCondLst>
                                  <p:childTnLst>
                                    <p:animEffect transition="out" filter="fade">
                                      <p:cBhvr>
                                        <p:cTn id="45" dur="500"/>
                                        <p:tgtEl>
                                          <p:spTgt spid="25"/>
                                        </p:tgtEl>
                                      </p:cBhvr>
                                    </p:animEffect>
                                    <p:set>
                                      <p:cBhvr>
                                        <p:cTn id="46" dur="1" fill="hold">
                                          <p:stCondLst>
                                            <p:cond delay="499"/>
                                          </p:stCondLst>
                                        </p:cTn>
                                        <p:tgtEl>
                                          <p:spTgt spid="25"/>
                                        </p:tgtEl>
                                        <p:attrNameLst>
                                          <p:attrName>style.visibility</p:attrName>
                                        </p:attrNameLst>
                                      </p:cBhvr>
                                      <p:to>
                                        <p:strVal val="hidden"/>
                                      </p:to>
                                    </p:set>
                                  </p:childTnLst>
                                </p:cTn>
                              </p:par>
                              <p:par>
                                <p:cTn id="47" presetID="1" presetClass="entr" presetSubtype="0" fill="hold" grpId="1"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grpId="1"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42" presetClass="path" presetSubtype="0" accel="50000" decel="50000" fill="hold" grpId="0" nodeType="withEffect">
                                  <p:stCondLst>
                                    <p:cond delay="0"/>
                                  </p:stCondLst>
                                  <p:childTnLst>
                                    <p:animMotion origin="layout" path="M 0.00035 0.00093 L -0.00261 -0.21911 " pathEditMode="relative" rAng="0" ptsTypes="AA">
                                      <p:cBhvr>
                                        <p:cTn id="52" dur="1500" fill="hold"/>
                                        <p:tgtEl>
                                          <p:spTgt spid="26"/>
                                        </p:tgtEl>
                                        <p:attrNameLst>
                                          <p:attrName>ppt_x</p:attrName>
                                          <p:attrName>ppt_y</p:attrName>
                                        </p:attrNameLst>
                                      </p:cBhvr>
                                      <p:rCtr x="-2" y="-110"/>
                                    </p:animMotion>
                                  </p:childTnLst>
                                </p:cTn>
                              </p:par>
                              <p:par>
                                <p:cTn id="53" presetID="42" presetClass="path" presetSubtype="0" accel="50000" decel="50000" fill="hold" grpId="0" nodeType="withEffect">
                                  <p:stCondLst>
                                    <p:cond delay="0"/>
                                  </p:stCondLst>
                                  <p:childTnLst>
                                    <p:animMotion origin="layout" path="M 0.00139 0.00046 L 0.11458 -0.18079 " pathEditMode="relative" rAng="0" ptsTypes="AA">
                                      <p:cBhvr>
                                        <p:cTn id="54" dur="1500" fill="hold"/>
                                        <p:tgtEl>
                                          <p:spTgt spid="27"/>
                                        </p:tgtEl>
                                        <p:attrNameLst>
                                          <p:attrName>ppt_x</p:attrName>
                                          <p:attrName>ppt_y</p:attrName>
                                        </p:attrNameLst>
                                      </p:cBhvr>
                                      <p:rCtr x="57" y="-91"/>
                                    </p:animMotion>
                                  </p:childTnLst>
                                </p:cTn>
                              </p:par>
                            </p:childTnLst>
                          </p:cTn>
                        </p:par>
                        <p:par>
                          <p:cTn id="55" fill="hold">
                            <p:stCondLst>
                              <p:cond delay="7500"/>
                            </p:stCondLst>
                            <p:childTnLst>
                              <p:par>
                                <p:cTn id="56" presetID="10" presetClass="exit" presetSubtype="0" fill="hold" grpId="2" nodeType="afterEffect">
                                  <p:stCondLst>
                                    <p:cond delay="0"/>
                                  </p:stCondLst>
                                  <p:childTnLst>
                                    <p:animEffect transition="out" filter="fade">
                                      <p:cBhvr>
                                        <p:cTn id="57" dur="500"/>
                                        <p:tgtEl>
                                          <p:spTgt spid="27"/>
                                        </p:tgtEl>
                                      </p:cBhvr>
                                    </p:animEffect>
                                    <p:set>
                                      <p:cBhvr>
                                        <p:cTn id="58" dur="1" fill="hold">
                                          <p:stCondLst>
                                            <p:cond delay="499"/>
                                          </p:stCondLst>
                                        </p:cTn>
                                        <p:tgtEl>
                                          <p:spTgt spid="27"/>
                                        </p:tgtEl>
                                        <p:attrNameLst>
                                          <p:attrName>style.visibility</p:attrName>
                                        </p:attrNameLst>
                                      </p:cBhvr>
                                      <p:to>
                                        <p:strVal val="hidden"/>
                                      </p:to>
                                    </p:set>
                                  </p:childTnLst>
                                </p:cTn>
                              </p:par>
                              <p:par>
                                <p:cTn id="59" presetID="10" presetClass="exit" presetSubtype="0" fill="hold" grpId="2" nodeType="withEffect">
                                  <p:stCondLst>
                                    <p:cond delay="0"/>
                                  </p:stCondLst>
                                  <p:childTnLst>
                                    <p:animEffect transition="out" filter="fade">
                                      <p:cBhvr>
                                        <p:cTn id="60" dur="500"/>
                                        <p:tgtEl>
                                          <p:spTgt spid="26"/>
                                        </p:tgtEl>
                                      </p:cBhvr>
                                    </p:animEffect>
                                    <p:set>
                                      <p:cBhvr>
                                        <p:cTn id="61"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2" grpId="0" animBg="1"/>
      <p:bldP spid="22" grpId="1" animBg="1"/>
      <p:bldP spid="22" grpId="2" animBg="1"/>
      <p:bldP spid="23" grpId="0" animBg="1"/>
      <p:bldP spid="23" grpId="1" animBg="1"/>
      <p:bldP spid="23"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y-KG" b="1" dirty="0" smtClean="0"/>
              <a:t>Бицилллин-5 (</a:t>
            </a:r>
            <a:r>
              <a:rPr lang="ky-KG" b="1" dirty="0"/>
              <a:t>Bicilinum-5) </a:t>
            </a:r>
            <a:endParaRPr lang="ru-RU" dirty="0"/>
          </a:p>
        </p:txBody>
      </p:sp>
      <p:sp>
        <p:nvSpPr>
          <p:cNvPr id="5" name="Прямоугольник 4"/>
          <p:cNvSpPr/>
          <p:nvPr/>
        </p:nvSpPr>
        <p:spPr>
          <a:xfrm>
            <a:off x="107504" y="980728"/>
            <a:ext cx="4572000" cy="3139321"/>
          </a:xfrm>
          <a:prstGeom prst="rect">
            <a:avLst/>
          </a:prstGeom>
        </p:spPr>
        <p:txBody>
          <a:bodyPr>
            <a:spAutoFit/>
          </a:bodyPr>
          <a:lstStyle/>
          <a:p>
            <a:pPr algn="ctr"/>
            <a:r>
              <a:rPr lang="ky-KG" dirty="0">
                <a:latin typeface="+mj-lt"/>
              </a:rPr>
              <a:t>флакондо 1 500 000 ЕД кургак заттан турат. Булчуңга айына 1 жолу 4-5 мл изотоникалык аралашмада хлордуу натрий менен ээритип берилет</a:t>
            </a:r>
            <a:r>
              <a:rPr lang="ky-KG" dirty="0" smtClean="0">
                <a:latin typeface="+mj-lt"/>
              </a:rPr>
              <a:t>.</a:t>
            </a:r>
          </a:p>
          <a:p>
            <a:pPr algn="ctr"/>
            <a:endParaRPr lang="ru-RU" dirty="0">
              <a:latin typeface="+mj-lt"/>
            </a:endParaRPr>
          </a:p>
          <a:p>
            <a:pPr algn="ctr"/>
            <a:r>
              <a:rPr lang="ky-KG" dirty="0">
                <a:latin typeface="+mj-lt"/>
              </a:rPr>
              <a:t>Курамы боюнча бициллин -3 окшош бирок, башка каражаттар менен өнөктөштүктө новокаин тузунан, бензилпенициллинден жана бициллин-1 1:4 катышынан турат. Башка бициллиндерден узак таасири (4 жума) менен айрымаланат.</a:t>
            </a:r>
            <a:endParaRPr lang="ru-RU" dirty="0">
              <a:latin typeface="+mj-lt"/>
            </a:endParaRPr>
          </a:p>
        </p:txBody>
      </p:sp>
      <p:sp>
        <p:nvSpPr>
          <p:cNvPr id="6" name="Прямоугольник 5"/>
          <p:cNvSpPr/>
          <p:nvPr/>
        </p:nvSpPr>
        <p:spPr>
          <a:xfrm>
            <a:off x="5004048" y="999491"/>
            <a:ext cx="3995936" cy="5632311"/>
          </a:xfrm>
          <a:prstGeom prst="rect">
            <a:avLst/>
          </a:prstGeom>
        </p:spPr>
        <p:txBody>
          <a:bodyPr wrap="square">
            <a:spAutoFit/>
          </a:bodyPr>
          <a:lstStyle/>
          <a:p>
            <a:r>
              <a:rPr lang="ky-KG" dirty="0"/>
              <a:t>Бициллиндер-1,-3,-5  суу менен аралаштырганда суспензия пайда кылып булчуңга гана берилет. бициллинди бир максатту бензилпеницин менен узакка дарылоо талап кылынганда: сифилисте, ревматизмде (кызыл жүгүрүктө), тонзилэктомиядан кийинки оорунун кабылдашында (осложнения) колдонулат</a:t>
            </a:r>
            <a:r>
              <a:rPr lang="ky-KG" dirty="0" smtClean="0"/>
              <a:t>.</a:t>
            </a:r>
          </a:p>
          <a:p>
            <a:endParaRPr lang="ru-RU" dirty="0"/>
          </a:p>
          <a:p>
            <a:r>
              <a:rPr lang="ky-KG" dirty="0"/>
              <a:t>Феноксиметилпенициллин-бензилпенициллинден химиялык түзүлүшү жана кислотага туруктуулугу боюнча айрымаланат.Ошондуктан ооз аркылуу колдонууга болот. Пенициллиназанын таасиринде бузулууга дуушар болот. Көбүнчө жаш балдардын практикасында колдонулат.</a:t>
            </a:r>
            <a:endParaRPr lang="ru-RU" dirty="0"/>
          </a:p>
        </p:txBody>
      </p:sp>
      <p:pic>
        <p:nvPicPr>
          <p:cNvPr id="7" name="Рисунок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4221088"/>
            <a:ext cx="4876800" cy="2593731"/>
          </a:xfrm>
          <a:prstGeom prst="rect">
            <a:avLst/>
          </a:prstGeom>
        </p:spPr>
      </p:pic>
    </p:spTree>
    <p:extLst>
      <p:ext uri="{BB962C8B-B14F-4D97-AF65-F5344CB8AC3E}">
        <p14:creationId xmlns:p14="http://schemas.microsoft.com/office/powerpoint/2010/main" val="29507744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 name="Oval 7"/>
          <p:cNvSpPr/>
          <p:nvPr/>
        </p:nvSpPr>
        <p:spPr>
          <a:xfrm>
            <a:off x="1137032" y="1388588"/>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solidFill>
                  <a:prstClr val="white"/>
                </a:solidFill>
              </a:rPr>
              <a:t>       </a:t>
            </a:r>
          </a:p>
        </p:txBody>
      </p:sp>
      <p:sp>
        <p:nvSpPr>
          <p:cNvPr id="17" name="TextBox 16"/>
          <p:cNvSpPr txBox="1"/>
          <p:nvPr/>
        </p:nvSpPr>
        <p:spPr>
          <a:xfrm>
            <a:off x="1159728" y="1531434"/>
            <a:ext cx="1219200" cy="2708434"/>
          </a:xfrm>
          <a:prstGeom prst="rect">
            <a:avLst/>
          </a:prstGeom>
          <a:noFill/>
        </p:spPr>
        <p:txBody>
          <a:bodyPr wrap="square" rtlCol="0">
            <a:spAutoFit/>
          </a:bodyPr>
          <a:lstStyle/>
          <a:p>
            <a:r>
              <a:rPr lang="ru-RU" sz="17000" b="1" dirty="0">
                <a:solidFill>
                  <a:srgbClr val="2A7A9E">
                    <a:alpha val="40000"/>
                  </a:srgbClr>
                </a:solidFill>
                <a:cs typeface="Arial" pitchFamily="34" charset="0"/>
              </a:rPr>
              <a:t>2</a:t>
            </a:r>
          </a:p>
        </p:txBody>
      </p:sp>
      <p:sp>
        <p:nvSpPr>
          <p:cNvPr id="3" name="Прямоугольник 2"/>
          <p:cNvSpPr/>
          <p:nvPr/>
        </p:nvSpPr>
        <p:spPr>
          <a:xfrm>
            <a:off x="2801454" y="2078676"/>
            <a:ext cx="6325386" cy="523220"/>
          </a:xfrm>
          <a:prstGeom prst="rect">
            <a:avLst/>
          </a:prstGeom>
        </p:spPr>
        <p:txBody>
          <a:bodyPr wrap="none">
            <a:spAutoFit/>
          </a:bodyPr>
          <a:lstStyle/>
          <a:p>
            <a:r>
              <a:rPr lang="ky-KG" sz="2800" b="1" dirty="0"/>
              <a:t>Жарымсинтетикалык пенициллиндер.</a:t>
            </a:r>
            <a:r>
              <a:rPr lang="ky-KG" sz="2800" dirty="0"/>
              <a:t> </a:t>
            </a:r>
            <a:endParaRPr lang="ru-RU" sz="2800" dirty="0"/>
          </a:p>
        </p:txBody>
      </p:sp>
      <p:sp>
        <p:nvSpPr>
          <p:cNvPr id="6" name="Прямоугольник 5"/>
          <p:cNvSpPr/>
          <p:nvPr/>
        </p:nvSpPr>
        <p:spPr>
          <a:xfrm>
            <a:off x="2930808" y="2902879"/>
            <a:ext cx="5673640" cy="2246769"/>
          </a:xfrm>
          <a:prstGeom prst="rect">
            <a:avLst/>
          </a:prstGeom>
        </p:spPr>
        <p:txBody>
          <a:bodyPr wrap="square">
            <a:spAutoFit/>
          </a:bodyPr>
          <a:lstStyle/>
          <a:p>
            <a:pPr algn="ctr"/>
            <a:r>
              <a:rPr lang="ky-KG" sz="2000" dirty="0">
                <a:latin typeface="Bahnschrift SemiLight Condensed" panose="020B0502040204020203" pitchFamily="34" charset="0"/>
              </a:rPr>
              <a:t>Жарымсинтетикалык пенициллиндер, таасири боюнча  пенициллинге окшош , бирок  пенициллиназага туруктуу келет жана иш-аракети кеңири. Дагы бир айрымачылыгы  ириңдүү инфекцияларда  пенициллиназа  пайда кылуучу стафилакокторго каршы  натыйжасы жакшы. </a:t>
            </a:r>
            <a:endParaRPr lang="ru-RU" sz="2000" dirty="0">
              <a:latin typeface="Bahnschrift SemiLight Condensed" panose="020B0502040204020203" pitchFamily="34" charset="0"/>
            </a:endParaRPr>
          </a:p>
          <a:p>
            <a:pPr algn="ctr"/>
            <a:r>
              <a:rPr lang="ky-KG" sz="2000" dirty="0">
                <a:latin typeface="Bahnschrift SemiLight Condensed" panose="020B0502040204020203" pitchFamily="34" charset="0"/>
              </a:rPr>
              <a:t>1.Жарымсинтетикалык пенициллиндердин иш-аракет таасири боюнча бензилпенициллиндерге окшош</a:t>
            </a:r>
            <a:endParaRPr lang="ru-RU" sz="2000" dirty="0">
              <a:latin typeface="Bahnschrift SemiLight Condensed" panose="020B0502040204020203"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stretch>
            <a:fillRect/>
          </a:stretch>
        </p:blipFill>
        <p:spPr>
          <a:xfrm>
            <a:off x="0" y="762000"/>
            <a:ext cx="2445488" cy="2286000"/>
          </a:xfrm>
          <a:prstGeom prst="rect">
            <a:avLst/>
          </a:prstGeom>
        </p:spPr>
      </p:pic>
      <p:sp>
        <p:nvSpPr>
          <p:cNvPr id="3" name="Прямоугольник 2"/>
          <p:cNvSpPr/>
          <p:nvPr/>
        </p:nvSpPr>
        <p:spPr>
          <a:xfrm>
            <a:off x="395536" y="115669"/>
            <a:ext cx="4572000" cy="830997"/>
          </a:xfrm>
          <a:prstGeom prst="rect">
            <a:avLst/>
          </a:prstGeom>
        </p:spPr>
        <p:txBody>
          <a:bodyPr>
            <a:spAutoFit/>
          </a:bodyPr>
          <a:lstStyle/>
          <a:p>
            <a:r>
              <a:rPr lang="ky-KG" sz="2400" b="1" dirty="0">
                <a:solidFill>
                  <a:srgbClr val="FF0000"/>
                </a:solidFill>
              </a:rPr>
              <a:t>Оксациллин натрий </a:t>
            </a:r>
            <a:r>
              <a:rPr lang="ky-KG" sz="2400" b="1" dirty="0" smtClean="0">
                <a:solidFill>
                  <a:srgbClr val="FF0000"/>
                </a:solidFill>
              </a:rPr>
              <a:t>тузу</a:t>
            </a:r>
          </a:p>
          <a:p>
            <a:r>
              <a:rPr lang="ky-KG" sz="2400" b="1" dirty="0" smtClean="0">
                <a:solidFill>
                  <a:srgbClr val="FF0000"/>
                </a:solidFill>
              </a:rPr>
              <a:t> </a:t>
            </a:r>
            <a:r>
              <a:rPr lang="ky-KG" sz="2400" b="1" dirty="0">
                <a:solidFill>
                  <a:srgbClr val="FF0000"/>
                </a:solidFill>
              </a:rPr>
              <a:t>(Oxacillinum-natrium)</a:t>
            </a:r>
            <a:r>
              <a:rPr lang="ky-KG" sz="2400" dirty="0">
                <a:solidFill>
                  <a:srgbClr val="FF0000"/>
                </a:solidFill>
              </a:rPr>
              <a:t> </a:t>
            </a:r>
            <a:endParaRPr lang="ru-RU" sz="2400" dirty="0">
              <a:solidFill>
                <a:srgbClr val="FF0000"/>
              </a:solidFill>
            </a:endParaRPr>
          </a:p>
        </p:txBody>
      </p:sp>
      <p:pic>
        <p:nvPicPr>
          <p:cNvPr id="6" name="Рисунок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077072"/>
            <a:ext cx="3581400" cy="2780928"/>
          </a:xfrm>
          <a:prstGeom prst="rect">
            <a:avLst/>
          </a:prstGeom>
        </p:spPr>
      </p:pic>
      <p:sp>
        <p:nvSpPr>
          <p:cNvPr id="8" name="Прямоугольник 7"/>
          <p:cNvSpPr/>
          <p:nvPr/>
        </p:nvSpPr>
        <p:spPr>
          <a:xfrm>
            <a:off x="0" y="1305342"/>
            <a:ext cx="9036496" cy="2554545"/>
          </a:xfrm>
          <a:prstGeom prst="rect">
            <a:avLst/>
          </a:prstGeom>
        </p:spPr>
        <p:txBody>
          <a:bodyPr wrap="square">
            <a:spAutoFit/>
          </a:bodyPr>
          <a:lstStyle/>
          <a:p>
            <a:pPr marL="285750" indent="-285750" algn="ctr">
              <a:buFont typeface="Arial" panose="020B0604020202020204" pitchFamily="34" charset="0"/>
              <a:buChar char="•"/>
            </a:pPr>
            <a:r>
              <a:rPr lang="ky-KG" sz="2000" dirty="0">
                <a:latin typeface="Bahnschrift SemiBold Condensed" panose="020B0502040204020203" pitchFamily="34" charset="0"/>
              </a:rPr>
              <a:t>таблеткасы, капсуласы 0,25;05. Суткада 1-2 таблеткадан 4-6 маал берилет. Булчуңга суткада 4-6 маал (2 мл ээриткичте ээритет) колдонулат. Флакондо 0,25; 05; 1,0; кургак затты глюкоза аралашмасында ээритип венага тамчы түрүндө берилет. </a:t>
            </a:r>
            <a:endParaRPr lang="ky-KG" sz="2000" dirty="0" smtClean="0">
              <a:latin typeface="Bahnschrift SemiBold Condensed" panose="020B0502040204020203" pitchFamily="34" charset="0"/>
            </a:endParaRPr>
          </a:p>
          <a:p>
            <a:pPr marL="285750" indent="-285750" algn="ctr">
              <a:buFont typeface="Arial" panose="020B0604020202020204" pitchFamily="34" charset="0"/>
              <a:buChar char="•"/>
            </a:pPr>
            <a:endParaRPr lang="ru-RU" sz="2000" dirty="0">
              <a:latin typeface="Bahnschrift SemiBold Condensed" panose="020B0502040204020203" pitchFamily="34" charset="0"/>
            </a:endParaRPr>
          </a:p>
          <a:p>
            <a:pPr marL="285750" indent="-285750" algn="ctr">
              <a:buFont typeface="Arial" panose="020B0604020202020204" pitchFamily="34" charset="0"/>
              <a:buChar char="•"/>
            </a:pPr>
            <a:r>
              <a:rPr lang="ky-KG" sz="2000" dirty="0">
                <a:latin typeface="Bahnschrift SemiBold Condensed" panose="020B0502040204020203" pitchFamily="34" charset="0"/>
              </a:rPr>
              <a:t>Кислоталарга туруктуу болгондуктан тамак сиңирүү  жолунда бүлүнбөйт.  Оң граммдуу микроорганизимдерге карата  таасири активдүү , айрыкча стафилакокко карата. Терс граммдууларга карата активдүүлүгү төмөн. Көбүнчө оң граммдуу жугуштуу бактериялар пайда кылган абцесс, ангина, пневмония (өпкөнүн сезгениши) ж.б. колдонобуз.</a:t>
            </a:r>
            <a:endParaRPr lang="ru-RU" sz="2000" dirty="0">
              <a:latin typeface="Bahnschrift SemiBold Condensed" panose="020B0502040204020203" pitchFamily="34" charset="0"/>
            </a:endParaRPr>
          </a:p>
        </p:txBody>
      </p:sp>
      <p:pic>
        <p:nvPicPr>
          <p:cNvPr id="9" name="Рисунок 8"/>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581400" y="4077072"/>
            <a:ext cx="3657600" cy="2802632"/>
          </a:xfrm>
          <a:prstGeom prst="rect">
            <a:avLst/>
          </a:prstGeom>
        </p:spPr>
      </p:pic>
      <p:pic>
        <p:nvPicPr>
          <p:cNvPr id="10" name="Рисунок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39000" y="4395584"/>
            <a:ext cx="1905000" cy="2462416"/>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414867"/>
            <a:ext cx="9144001" cy="457200"/>
          </a:xfrm>
        </p:spPr>
        <p:txBody>
          <a:bodyPr>
            <a:noAutofit/>
          </a:bodyPr>
          <a:lstStyle/>
          <a:p>
            <a:r>
              <a:rPr lang="ky-KG" dirty="0"/>
              <a:t>Ампициллин (росициллин, пентарицин)(Ampicilinum</a:t>
            </a:r>
            <a:r>
              <a:rPr lang="ky-KG" dirty="0" smtClean="0"/>
              <a:t>)</a:t>
            </a:r>
            <a:endParaRPr lang="ru-RU" dirty="0"/>
          </a:p>
        </p:txBody>
      </p:sp>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8" y="1124744"/>
            <a:ext cx="2011680" cy="4872742"/>
          </a:xfrm>
          <a:prstGeom prst="rect">
            <a:avLst/>
          </a:prstGeom>
        </p:spPr>
      </p:pic>
      <p:sp>
        <p:nvSpPr>
          <p:cNvPr id="6" name="Прямоугольник 5"/>
          <p:cNvSpPr/>
          <p:nvPr/>
        </p:nvSpPr>
        <p:spPr>
          <a:xfrm>
            <a:off x="2411760" y="980728"/>
            <a:ext cx="6264696" cy="5016758"/>
          </a:xfrm>
          <a:prstGeom prst="rect">
            <a:avLst/>
          </a:prstGeom>
        </p:spPr>
        <p:txBody>
          <a:bodyPr wrap="square">
            <a:spAutoFit/>
          </a:bodyPr>
          <a:lstStyle/>
          <a:p>
            <a:pPr algn="ctr"/>
            <a:r>
              <a:rPr lang="ky-KG" sz="2000" dirty="0">
                <a:latin typeface="Bahnschrift SemiBold Condensed" panose="020B0502040204020203" pitchFamily="34" charset="0"/>
              </a:rPr>
              <a:t>таблетка,капсуласы 0,25;0,5. Суткасына 4-6 жолу 2 таблеткадан же капсуладан колдонулат</a:t>
            </a:r>
            <a:r>
              <a:rPr lang="ky-KG" sz="2000" dirty="0" smtClean="0">
                <a:latin typeface="Bahnschrift SemiBold Condensed" panose="020B0502040204020203" pitchFamily="34" charset="0"/>
              </a:rPr>
              <a:t>.</a:t>
            </a:r>
          </a:p>
          <a:p>
            <a:pPr algn="ctr"/>
            <a:endParaRPr lang="ru-RU" sz="2000" dirty="0">
              <a:latin typeface="Bahnschrift SemiBold Condensed" panose="020B0502040204020203" pitchFamily="34" charset="0"/>
            </a:endParaRPr>
          </a:p>
          <a:p>
            <a:pPr algn="ctr"/>
            <a:r>
              <a:rPr lang="ky-KG" sz="2000" dirty="0">
                <a:latin typeface="Bahnschrift SemiBold Condensed" panose="020B0502040204020203" pitchFamily="34" charset="0"/>
              </a:rPr>
              <a:t> Таасири боюнча иш-аракети кеңири.Оң граммдууларга жана терс граммдууларга да: салмонелла , шигелла, протейдин кээ бир штамдарына карата активдүү, ичеги таякчасына, Фридлендердин таякчасына, инфлюенц таякчасына таасири бар. Көк ириңдүү таякчага таасири жок. Пенициллиназанын таасиринде бүлүнөт. Ошондуктан пенициллиназа пайда кылган стафиллакокторго таасири жок. Аш казан кислотасына туруктуу келип ооз аркылуу да кабыл алынат. Ампициллин тригидрад түрүндө (таблетка, капсула,ичүү үчүн суспензия түрү), натрий тузу (инъекция даярдоо үчүн кургак заты) чыгарылат. Бул дарылык каражатты бронхитте, пневмонияда, дизентерияда, сальмонеллездо, коклшта (көк жөтөл), пиелонефритте (бөйрөтүн жана күлтүктүн сезгениши), эндокардитте, менингитте, сепсисте ж.б. сезгич келсе колдонулат. Терс таасири аз. </a:t>
            </a:r>
            <a:endParaRPr lang="ru-RU" sz="2000" dirty="0">
              <a:latin typeface="Bahnschrift SemiBold Condensed" panose="020B0502040204020203"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67544" y="150763"/>
            <a:ext cx="1438275" cy="1438275"/>
            <a:chOff x="762001" y="1946209"/>
            <a:chExt cx="2057400" cy="2057400"/>
          </a:xfrm>
        </p:grpSpPr>
        <p:sp>
          <p:nvSpPr>
            <p:cNvPr id="8" name="Oval 7"/>
            <p:cNvSpPr/>
            <p:nvPr/>
          </p:nvSpPr>
          <p:spPr>
            <a:xfrm>
              <a:off x="762001" y="1946209"/>
              <a:ext cx="2057400" cy="2057400"/>
            </a:xfrm>
            <a:prstGeom prst="ellipse">
              <a:avLst/>
            </a:prstGeom>
            <a:gradFill>
              <a:gsLst>
                <a:gs pos="38000">
                  <a:srgbClr val="00B0F0"/>
                </a:gs>
                <a:gs pos="79000">
                  <a:srgbClr val="0065B0"/>
                </a:gs>
              </a:gsLst>
              <a:path path="circle">
                <a:fillToRect l="50000" t="50000" r="50000" b="50000"/>
              </a:path>
            </a:gradFill>
            <a:ln w="82550">
              <a:noFill/>
            </a:ln>
            <a:effectLst>
              <a:outerShdw blurRad="1270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solidFill>
                    <a:prstClr val="white"/>
                  </a:solidFill>
                </a:rPr>
                <a:t>             </a:t>
              </a:r>
            </a:p>
          </p:txBody>
        </p:sp>
        <p:sp>
          <p:nvSpPr>
            <p:cNvPr id="9" name="Oval 8"/>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solidFill>
                    <a:prstClr val="white"/>
                  </a:solidFill>
                </a:rPr>
                <a:t>       </a:t>
              </a:r>
            </a:p>
          </p:txBody>
        </p:sp>
      </p:grpSp>
      <p:pic>
        <p:nvPicPr>
          <p:cNvPr id="12" name="Picture 11"/>
          <p:cNvPicPr>
            <a:picLocks noChangeAspect="1"/>
          </p:cNvPicPr>
          <p:nvPr/>
        </p:nvPicPr>
        <p:blipFill>
          <a:blip r:embed="rId4" cstate="print"/>
          <a:stretch>
            <a:fillRect/>
          </a:stretch>
        </p:blipFill>
        <p:spPr>
          <a:xfrm>
            <a:off x="651870" y="302972"/>
            <a:ext cx="1133856" cy="1133856"/>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372599" y="2062304"/>
            <a:ext cx="559337" cy="452296"/>
          </a:xfrm>
          <a:prstGeom prst="rect">
            <a:avLst/>
          </a:prstGeom>
          <a:extLst>
            <a:ext uri="{53640926-AAD7-44D8-BBD7-CCE9431645EC}">
              <a14:shadowObscured xmlns:a14="http://schemas.microsoft.com/office/drawing/2010/main" val="1"/>
            </a:ext>
          </a:extLst>
        </p:spPr>
      </p:pic>
      <p:sp>
        <p:nvSpPr>
          <p:cNvPr id="5" name="Прямоугольник 4"/>
          <p:cNvSpPr/>
          <p:nvPr/>
        </p:nvSpPr>
        <p:spPr>
          <a:xfrm>
            <a:off x="2123728" y="454401"/>
            <a:ext cx="4572000" cy="830997"/>
          </a:xfrm>
          <a:prstGeom prst="rect">
            <a:avLst/>
          </a:prstGeom>
        </p:spPr>
        <p:txBody>
          <a:bodyPr>
            <a:spAutoFit/>
          </a:bodyPr>
          <a:lstStyle/>
          <a:p>
            <a:r>
              <a:rPr lang="ky-KG" sz="2400" b="1" dirty="0">
                <a:latin typeface="Bahnschrift SemiBold Condensed" panose="020B0502040204020203" pitchFamily="34" charset="0"/>
              </a:rPr>
              <a:t>Карбенициллин динатрий тузу</a:t>
            </a:r>
            <a:r>
              <a:rPr lang="ky-KG" sz="2400" dirty="0">
                <a:latin typeface="Bahnschrift SemiBold Condensed" panose="020B0502040204020203" pitchFamily="34" charset="0"/>
              </a:rPr>
              <a:t> </a:t>
            </a:r>
            <a:r>
              <a:rPr lang="ky-KG" sz="2400" b="1" dirty="0">
                <a:latin typeface="Bahnschrift SemiBold Condensed" panose="020B0502040204020203" pitchFamily="34" charset="0"/>
              </a:rPr>
              <a:t>(карбенициллин)(Carbenicillinum</a:t>
            </a:r>
            <a:r>
              <a:rPr lang="ky-KG" sz="2400" dirty="0" smtClean="0">
                <a:latin typeface="Bahnschrift SemiBold Condensed" panose="020B0502040204020203" pitchFamily="34" charset="0"/>
              </a:rPr>
              <a:t>)</a:t>
            </a:r>
            <a:endParaRPr lang="ru-RU" sz="2400" dirty="0">
              <a:latin typeface="Bahnschrift SemiBold Condensed" panose="020B0502040204020203" pitchFamily="34" charset="0"/>
            </a:endParaRPr>
          </a:p>
        </p:txBody>
      </p:sp>
      <p:sp>
        <p:nvSpPr>
          <p:cNvPr id="6" name="Прямоугольник 5"/>
          <p:cNvSpPr/>
          <p:nvPr/>
        </p:nvSpPr>
        <p:spPr>
          <a:xfrm>
            <a:off x="591198" y="1859400"/>
            <a:ext cx="4572000" cy="4093428"/>
          </a:xfrm>
          <a:prstGeom prst="rect">
            <a:avLst/>
          </a:prstGeom>
        </p:spPr>
        <p:txBody>
          <a:bodyPr>
            <a:spAutoFit/>
          </a:bodyPr>
          <a:lstStyle/>
          <a:p>
            <a:r>
              <a:rPr lang="ky-KG" sz="2000" dirty="0">
                <a:latin typeface="Bahnschrift" panose="020B0502040204020203" pitchFamily="34" charset="0"/>
              </a:rPr>
              <a:t>флакондо 1,0; 2,0 кургак зат. Идиштеги каражатты ээритип булчуңга 4-6 жолу беребиз.Таасири ампициллинге окшош, микробдорго каршы таасири кеңири. Терс граммдуу микроорганизимдерге айрыкча көк ириңдүү таякчага жана протейге карата таасири жогору. Карбенициллин жогорудагы аталгандарга активдүү таасиринен улам булар козгогон инфекцияларга сепсис, жарат инфекциясы, пневмония, пиелит ж.б. колдонулат. </a:t>
            </a:r>
            <a:endParaRPr lang="ru-RU" sz="2000" dirty="0">
              <a:latin typeface="Bahnschrift" panose="020B0502040204020203" pitchFamily="34" charset="0"/>
            </a:endParaRPr>
          </a:p>
        </p:txBody>
      </p:sp>
      <p:pic>
        <p:nvPicPr>
          <p:cNvPr id="11" name="Рисунок 10"/>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724128" y="471417"/>
            <a:ext cx="3217583" cy="53732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accel="50000" decel="50000" fill="hold" nodeType="withEffect">
                                  <p:stCondLst>
                                    <p:cond delay="500"/>
                                  </p:stCondLst>
                                  <p:childTnLst>
                                    <p:animRot by="21600000">
                                      <p:cBhvr>
                                        <p:cTn id="6" dur="500" fill="hold"/>
                                        <p:tgtEl>
                                          <p:spTgt spid="12"/>
                                        </p:tgtEl>
                                        <p:attrNameLst>
                                          <p:attrName>r</p:attrName>
                                        </p:attrNameLst>
                                      </p:cBhvr>
                                    </p:animRot>
                                  </p:childTnLst>
                                </p:cTn>
                              </p:par>
                              <p:par>
                                <p:cTn id="7" presetID="10" presetClass="entr" presetSubtype="0" fill="hold" nodeType="withEffect">
                                  <p:stCondLst>
                                    <p:cond delay="50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1000"/>
                                        <p:tgtEl>
                                          <p:spTgt spid="10"/>
                                        </p:tgtEl>
                                      </p:cBhvr>
                                    </p:animEffect>
                                  </p:childTnLst>
                                </p:cTn>
                              </p:par>
                            </p:childTnLst>
                          </p:cTn>
                        </p:par>
                        <p:par>
                          <p:cTn id="10" fill="hold">
                            <p:stCondLst>
                              <p:cond delay="1500"/>
                            </p:stCondLst>
                            <p:childTnLst>
                              <p:par>
                                <p:cTn id="11" presetID="42" presetClass="path" presetSubtype="0" accel="19000" decel="40000" fill="hold" nodeType="afterEffect">
                                  <p:stCondLst>
                                    <p:cond delay="0"/>
                                  </p:stCondLst>
                                  <p:childTnLst>
                                    <p:animMotion origin="layout" path="M -0.01389 -0.01134 L -0.50556 -0.00764 " pathEditMode="relative" rAng="0" ptsTypes="AA">
                                      <p:cBhvr>
                                        <p:cTn id="12" dur="1000" fill="hold"/>
                                        <p:tgtEl>
                                          <p:spTgt spid="2050"/>
                                        </p:tgtEl>
                                        <p:attrNameLst>
                                          <p:attrName>ppt_x</p:attrName>
                                          <p:attrName>ppt_y</p:attrName>
                                        </p:attrNameLst>
                                      </p:cBhvr>
                                      <p:rCtr x="-24583" y="185"/>
                                    </p:animMotion>
                                  </p:childTnLst>
                                </p:cTn>
                              </p:par>
                            </p:childTnLst>
                          </p:cTn>
                        </p:par>
                        <p:par>
                          <p:cTn id="13" fill="hold">
                            <p:stCondLst>
                              <p:cond delay="2500"/>
                            </p:stCondLst>
                            <p:childTnLst>
                              <p:par>
                                <p:cTn id="14" presetID="0" presetClass="path" presetSubtype="0" accel="50000" decel="50000" fill="hold" nodeType="afterEffect">
                                  <p:stCondLst>
                                    <p:cond delay="0"/>
                                  </p:stCondLst>
                                  <p:childTnLst>
                                    <p:animMotion origin="layout" path="M -0.50452 -0.0081 C -0.49844 -0.00555 -0.49306 -0.00139 -0.48716 0.00092 C -0.48368 0.00439 -0.48073 0.00462 -0.47691 0.00717 C -0.47344 0.00948 -0.46997 0.01248 -0.4665 0.0148 C -0.45886 0.01989 -0.45 0.02197 -0.44237 0.02705 C -0.43073 0.03492 -0.41928 0.04486 -0.40678 0.04995 C -0.40365 0.05458 -0.39636 0.05735 -0.39184 0.06082 C -0.38438 0.0666 -0.37605 0.07007 -0.36875 0.07608 C -0.36493 0.07932 -0.36459 0.08117 -0.36077 0.08372 C -0.35625 0.08672 -0.35816 0.08348 -0.35382 0.08834 C -0.34792 0.09505 -0.33612 0.10892 -0.32865 0.11147 C -0.32587 0.11679 -0.32344 0.12026 -0.31945 0.12372 C -0.31823 0.12581 -0.31737 0.12812 -0.31598 0.12997 C -0.31459 0.13182 -0.3125 0.13251 -0.31129 0.13436 C -0.31059 0.13552 -0.31077 0.1376 -0.31025 0.13899 C -0.30973 0.14038 -0.30868 0.14107 -0.30799 0.14223 C -0.30521 0.15263 -0.30712 0.14893 -0.3033 0.15448 C -0.30035 0.16512 -0.29775 0.17576 -0.29532 0.18663 C -0.29219 0.21878 -0.30053 0.26272 -0.31719 0.28769 C -0.32066 0.29301 -0.32483 0.29787 -0.32865 0.30296 C -0.33056 0.3055 -0.33351 0.30643 -0.33542 0.30897 C -0.33924 0.31383 -0.34202 0.31753 -0.34705 0.31984 C -0.35226 0.32631 -0.36059 0.33372 -0.36771 0.33649 C -0.37171 0.34227 -0.38351 0.3462 -0.38959 0.34875 C -0.3941 0.35522 -0.40921 0.35915 -0.41598 0.36124 C -0.42934 0.3647 -0.44219 0.37072 -0.45504 0.37673 C -0.4632 0.38043 -0.47084 0.38506 -0.47917 0.38876 C -0.48664 0.39199 -0.47848 0.38829 -0.48612 0.39338 C -0.48716 0.39408 -0.50782 0.39801 -0.50782 0.39824 " pathEditMode="relative" rAng="0" ptsTypes="fffffffffffffffffffffffffffff">
                                      <p:cBhvr>
                                        <p:cTn id="15" dur="1500" fill="hold"/>
                                        <p:tgtEl>
                                          <p:spTgt spid="2050"/>
                                        </p:tgtEl>
                                        <p:attrNameLst>
                                          <p:attrName>ppt_x</p:attrName>
                                          <p:attrName>ppt_y</p:attrName>
                                        </p:attrNameLst>
                                      </p:cBhvr>
                                      <p:rCtr x="10451" y="20305"/>
                                    </p:animMotion>
                                  </p:childTnLst>
                                </p:cTn>
                              </p:par>
                            </p:childTnLst>
                          </p:cTn>
                        </p:par>
                        <p:par>
                          <p:cTn id="16" fill="hold">
                            <p:stCondLst>
                              <p:cond delay="4000"/>
                            </p:stCondLst>
                            <p:childTnLst>
                              <p:par>
                                <p:cTn id="17" presetID="0" presetClass="path" presetSubtype="0" accel="50000" decel="50000" fill="hold" nodeType="afterEffect">
                                  <p:stCondLst>
                                    <p:cond delay="0"/>
                                  </p:stCondLst>
                                  <p:childTnLst>
                                    <p:animMotion origin="layout" path="M -0.50834 0.39939 L -0.38889 0.42853 " pathEditMode="relative" rAng="0" ptsTypes="AA">
                                      <p:cBhvr>
                                        <p:cTn id="18" dur="1000" fill="hold"/>
                                        <p:tgtEl>
                                          <p:spTgt spid="2050"/>
                                        </p:tgtEl>
                                        <p:attrNameLst>
                                          <p:attrName>ppt_x</p:attrName>
                                          <p:attrName>ppt_y</p:attrName>
                                        </p:attrNameLst>
                                      </p:cBhvr>
                                      <p:rCtr x="5972" y="14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63688" y="1124744"/>
            <a:ext cx="5472608" cy="3707904"/>
          </a:xfrm>
          <a:prstGeom prst="rect">
            <a:avLst/>
          </a:prstGeom>
        </p:spPr>
      </p:pic>
    </p:spTree>
    <p:extLst>
      <p:ext uri="{BB962C8B-B14F-4D97-AF65-F5344CB8AC3E}">
        <p14:creationId xmlns:p14="http://schemas.microsoft.com/office/powerpoint/2010/main" val="7328987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ультимедиа 4"/>
          <p:cNvPicPr>
            <a:picLocks noGrp="1" noChangeAspect="1"/>
          </p:cNvPicPr>
          <p:nvPr>
            <p:ph type="media" sz="quarter" idx="13"/>
          </p:nvPr>
        </p:nvPicPr>
        <p:blipFill>
          <a:blip r:embed="rId2" cstate="email">
            <a:extLst>
              <a:ext uri="{28A0092B-C50C-407E-A947-70E740481C1C}">
                <a14:useLocalDpi xmlns:a14="http://schemas.microsoft.com/office/drawing/2010/main" val="0"/>
              </a:ext>
            </a:extLst>
          </a:blip>
          <a:stretch>
            <a:fillRect/>
          </a:stretch>
        </p:blipFill>
        <p:spPr>
          <a:xfrm>
            <a:off x="1021470" y="838200"/>
            <a:ext cx="4005435" cy="3813175"/>
          </a:xfrm>
        </p:spPr>
      </p:pic>
      <p:sp>
        <p:nvSpPr>
          <p:cNvPr id="4" name="Текст 3"/>
          <p:cNvSpPr>
            <a:spLocks noGrp="1"/>
          </p:cNvSpPr>
          <p:nvPr>
            <p:ph type="body" sz="quarter" idx="14"/>
          </p:nvPr>
        </p:nvSpPr>
        <p:spPr/>
        <p:txBody>
          <a:bodyPr/>
          <a:lstStyle/>
          <a:p>
            <a:r>
              <a:rPr lang="ky-KG" dirty="0"/>
              <a:t>Пенициллин группасынын өкүлдөрү көптөгөн препараттар аркылуу көрсөтүлгөн. </a:t>
            </a:r>
            <a:endParaRPr lang="ky-KG" dirty="0" smtClean="0"/>
          </a:p>
          <a:p>
            <a:endParaRPr lang="ky-KG" dirty="0"/>
          </a:p>
          <a:p>
            <a:r>
              <a:rPr lang="ky-KG" dirty="0" smtClean="0"/>
              <a:t>Кандайдыр </a:t>
            </a:r>
            <a:r>
              <a:rPr lang="ky-KG" dirty="0"/>
              <a:t>бир бөлүгү көктөөчү козу карындын штаммдары. </a:t>
            </a:r>
            <a:endParaRPr lang="ru-RU" dirty="0"/>
          </a:p>
        </p:txBody>
      </p:sp>
    </p:spTree>
    <p:extLst>
      <p:ext uri="{BB962C8B-B14F-4D97-AF65-F5344CB8AC3E}">
        <p14:creationId xmlns:p14="http://schemas.microsoft.com/office/powerpoint/2010/main" val="966538645"/>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4389864" y="3962400"/>
            <a:ext cx="3946416" cy="2337370"/>
          </a:xfrm>
          <a:prstGeom prst="rect">
            <a:avLst/>
          </a:prstGeom>
          <a:noFill/>
        </p:spPr>
        <p:txBody>
          <a:bodyPr wrap="square" rtlCol="0">
            <a:normAutofit/>
          </a:bodyPr>
          <a:lstStyle/>
          <a:p>
            <a:r>
              <a:rPr lang="ky-KG" b="1" dirty="0"/>
              <a:t>2)жарым синтетикалык пенициллиндер</a:t>
            </a:r>
            <a:r>
              <a:rPr lang="ky-KG" dirty="0"/>
              <a:t> (оксациллин, ампициллин, амоксациллин. ампиокс. амоксациллин+клавулановая кислота, ампициллин+сульбактам, карбенициллин, метициллин. пиперациллин).</a:t>
            </a:r>
            <a:endParaRPr lang="ru-RU" dirty="0"/>
          </a:p>
        </p:txBody>
      </p:sp>
      <p:sp>
        <p:nvSpPr>
          <p:cNvPr id="11" name="TextBox 10"/>
          <p:cNvSpPr txBox="1"/>
          <p:nvPr/>
        </p:nvSpPr>
        <p:spPr>
          <a:xfrm>
            <a:off x="4373880" y="1219200"/>
            <a:ext cx="3962400" cy="2474524"/>
          </a:xfrm>
          <a:prstGeom prst="rect">
            <a:avLst/>
          </a:prstGeom>
          <a:noFill/>
        </p:spPr>
        <p:txBody>
          <a:bodyPr wrap="square" rtlCol="0">
            <a:normAutofit/>
          </a:bodyPr>
          <a:lstStyle/>
          <a:p>
            <a:r>
              <a:rPr lang="ky-KG" b="1" dirty="0"/>
              <a:t>1)табийгий пенициллиндерге</a:t>
            </a:r>
            <a:r>
              <a:rPr lang="ky-KG" dirty="0"/>
              <a:t>: бензилпенициллин- натрий, бензилпенициллин- калий, бензилпенициллин-прокаин, феноксиметилпенициллин, бициллин-1,3, 5</a:t>
            </a:r>
            <a:endParaRPr lang="ru-RU" dirty="0"/>
          </a:p>
        </p:txBody>
      </p:sp>
      <p:sp>
        <p:nvSpPr>
          <p:cNvPr id="9" name="Title 8"/>
          <p:cNvSpPr>
            <a:spLocks noGrp="1"/>
          </p:cNvSpPr>
          <p:nvPr>
            <p:ph type="title"/>
          </p:nvPr>
        </p:nvSpPr>
        <p:spPr>
          <a:xfrm>
            <a:off x="0" y="116632"/>
            <a:ext cx="8964488" cy="685800"/>
          </a:xfrm>
        </p:spPr>
        <p:txBody>
          <a:bodyPr>
            <a:noAutofit/>
          </a:bodyPr>
          <a:lstStyle/>
          <a:p>
            <a:pPr algn="r">
              <a:spcBef>
                <a:spcPts val="0"/>
              </a:spcBef>
            </a:pPr>
            <a:r>
              <a:rPr lang="ru-RU" sz="1400" dirty="0"/>
              <a:t/>
            </a:r>
            <a:br>
              <a:rPr lang="ru-RU" sz="1400" dirty="0"/>
            </a:br>
            <a:endParaRPr lang="ru-RU" sz="1400" dirty="0">
              <a:latin typeface="+mn-lt"/>
            </a:endParaRPr>
          </a:p>
        </p:txBody>
      </p:sp>
      <p:sp>
        <p:nvSpPr>
          <p:cNvPr id="3" name="Прямоугольник 2"/>
          <p:cNvSpPr/>
          <p:nvPr/>
        </p:nvSpPr>
        <p:spPr>
          <a:xfrm>
            <a:off x="539552" y="-7896"/>
            <a:ext cx="8064896" cy="830997"/>
          </a:xfrm>
          <a:prstGeom prst="rect">
            <a:avLst/>
          </a:prstGeom>
        </p:spPr>
        <p:txBody>
          <a:bodyPr wrap="square">
            <a:spAutoFit/>
          </a:bodyPr>
          <a:lstStyle/>
          <a:p>
            <a:pPr algn="ctr"/>
            <a:r>
              <a:rPr lang="ky-KG" sz="2400" dirty="0">
                <a:latin typeface="Arial Unicode MS" pitchFamily="34" charset="-128"/>
                <a:ea typeface="Arial Unicode MS" pitchFamily="34" charset="-128"/>
                <a:cs typeface="Arial Unicode MS" pitchFamily="34" charset="-128"/>
              </a:rPr>
              <a:t>Пенициллиндер экиге бөлүнөт: табийгий жана жарымсинтетикалык</a:t>
            </a:r>
            <a:r>
              <a:rPr lang="ky-KG" sz="2400" dirty="0"/>
              <a:t>.</a:t>
            </a:r>
            <a:endParaRPr lang="ru-RU" sz="2400" dirty="0"/>
          </a:p>
        </p:txBody>
      </p:sp>
      <p:pic>
        <p:nvPicPr>
          <p:cNvPr id="6" name="Рисунок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97553" y="1062038"/>
            <a:ext cx="3108960" cy="2222946"/>
          </a:xfrm>
          <a:prstGeom prst="rect">
            <a:avLst/>
          </a:prstGeom>
        </p:spPr>
      </p:pic>
      <p:pic>
        <p:nvPicPr>
          <p:cNvPr id="13" name="Рисунок 1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97553" y="3962399"/>
            <a:ext cx="3108960" cy="21621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y-KG" b="1" dirty="0">
                <a:latin typeface="Century" panose="02040604050505020304" pitchFamily="18" charset="0"/>
              </a:rPr>
              <a:t>Табийгий пенициллиндер.</a:t>
            </a:r>
            <a:r>
              <a:rPr lang="ky-KG" b="1" dirty="0">
                <a:solidFill>
                  <a:srgbClr val="FF0000"/>
                </a:solidFill>
                <a:latin typeface="Century" panose="02040604050505020304" pitchFamily="18" charset="0"/>
              </a:rPr>
              <a:t>Penicillinum</a:t>
            </a:r>
            <a:r>
              <a:rPr lang="ky-KG" dirty="0">
                <a:latin typeface="Century" panose="02040604050505020304" pitchFamily="18" charset="0"/>
              </a:rPr>
              <a:t> </a:t>
            </a:r>
            <a:endParaRPr lang="ru-RU" dirty="0">
              <a:latin typeface="Century" panose="02040604050505020304" pitchFamily="18" charset="0"/>
            </a:endParaRPr>
          </a:p>
        </p:txBody>
      </p:sp>
      <p:sp>
        <p:nvSpPr>
          <p:cNvPr id="4" name="Прямоугольник 3"/>
          <p:cNvSpPr/>
          <p:nvPr/>
        </p:nvSpPr>
        <p:spPr>
          <a:xfrm>
            <a:off x="143104" y="920011"/>
            <a:ext cx="3996848" cy="5632311"/>
          </a:xfrm>
          <a:prstGeom prst="rect">
            <a:avLst/>
          </a:prstGeom>
        </p:spPr>
        <p:txBody>
          <a:bodyPr wrap="square">
            <a:spAutoFit/>
          </a:bodyPr>
          <a:lstStyle/>
          <a:p>
            <a:r>
              <a:rPr lang="ky-KG" dirty="0"/>
              <a:t>көктөөчү козу карындарынын кээ бир штамдарынан алынат. Практикалык медицинада бензиллпенициллиндин туздары кеңири таралган.Пенициллиндердин таасир этүү механизими спецификалык мүмкүнчүлүгү менен тыгыз байланышып микроорганизимдин клеткасынын биосинтезин басаңдатат.Табийгий пенициллиндердин  таасир берүү көлөмү бирдей: кокктор. столбняк, гангрена, ботулизм, сибир жарасы, дифтеря(кептөөр), спирохеттер, лептоспира. Башка оору козгогучтарга таасири жок</a:t>
            </a:r>
            <a:r>
              <a:rPr lang="ky-KG" dirty="0" smtClean="0"/>
              <a:t>.</a:t>
            </a:r>
            <a:r>
              <a:rPr lang="ky-KG" dirty="0"/>
              <a:t> Пенициллиндер сөөк жана мээден башка бардык орган жана ткандарга өтөт. Заара аркылуу өзгөрүүсүз бөлүнүп чыгат. </a:t>
            </a:r>
            <a:endParaRPr lang="ru-RU" dirty="0"/>
          </a:p>
          <a:p>
            <a:endParaRPr lang="ru-RU" dirty="0"/>
          </a:p>
        </p:txBody>
      </p:sp>
      <p:sp>
        <p:nvSpPr>
          <p:cNvPr id="5" name="Блок-схема: несколько документов 4"/>
          <p:cNvSpPr/>
          <p:nvPr/>
        </p:nvSpPr>
        <p:spPr>
          <a:xfrm>
            <a:off x="4932040" y="980728"/>
            <a:ext cx="3744416" cy="2232248"/>
          </a:xfrm>
          <a:prstGeom prst="flowChartMultidocument">
            <a:avLst/>
          </a:prstGeom>
          <a:solidFill>
            <a:srgbClr val="9FAD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Блок-схема: несколько документов 8"/>
          <p:cNvSpPr/>
          <p:nvPr/>
        </p:nvSpPr>
        <p:spPr>
          <a:xfrm>
            <a:off x="4463480" y="908720"/>
            <a:ext cx="4680520" cy="3024336"/>
          </a:xfrm>
          <a:prstGeom prst="flowChartMulti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Picture 3" descr="C:\Users\user\Pictures\arterium_benzilpenicilin (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644008" y="1556792"/>
            <a:ext cx="3816424" cy="1800200"/>
          </a:xfrm>
          <a:prstGeom prst="rect">
            <a:avLst/>
          </a:prstGeom>
          <a:noFill/>
          <a:extLst>
            <a:ext uri="{909E8E84-426E-40DD-AFC4-6F175D3DCCD1}">
              <a14:hiddenFill xmlns:a14="http://schemas.microsoft.com/office/drawing/2010/main">
                <a:solidFill>
                  <a:srgbClr val="FFFFFF"/>
                </a:solidFill>
              </a14:hiddenFill>
            </a:ext>
          </a:extLst>
        </p:spPr>
      </p:pic>
      <p:sp>
        <p:nvSpPr>
          <p:cNvPr id="11" name="Блок-схема: несколько документов 10"/>
          <p:cNvSpPr/>
          <p:nvPr/>
        </p:nvSpPr>
        <p:spPr>
          <a:xfrm rot="10800000">
            <a:off x="4451256" y="3561457"/>
            <a:ext cx="4680520" cy="3024336"/>
          </a:xfrm>
          <a:prstGeom prst="flowChartMulti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Picture 2" descr="C:\Users\user\Pictures\БЕНЗИЛПЕНІЦИЛІН.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36096" y="4149080"/>
            <a:ext cx="3600400" cy="1848986"/>
          </a:xfrm>
          <a:prstGeom prst="rect">
            <a:avLst/>
          </a:prstGeom>
          <a:noFill/>
          <a:extLst>
            <a:ext uri="{909E8E84-426E-40DD-AFC4-6F175D3DCCD1}">
              <a14:hiddenFill xmlns:a14="http://schemas.microsoft.com/office/drawing/2010/main">
                <a:solidFill>
                  <a:srgbClr val="FFFFFF"/>
                </a:solidFill>
              </a14:hiddenFill>
            </a:ext>
          </a:extLst>
        </p:spPr>
      </p:pic>
      <p:sp>
        <p:nvSpPr>
          <p:cNvPr id="7" name="Овал 6"/>
          <p:cNvSpPr/>
          <p:nvPr/>
        </p:nvSpPr>
        <p:spPr>
          <a:xfrm>
            <a:off x="0" y="0"/>
            <a:ext cx="467544" cy="6926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1</a:t>
            </a:r>
            <a:endParaRPr lang="ru-RU" dirty="0"/>
          </a:p>
        </p:txBody>
      </p:sp>
    </p:spTree>
    <p:extLst>
      <p:ext uri="{BB962C8B-B14F-4D97-AF65-F5344CB8AC3E}">
        <p14:creationId xmlns:p14="http://schemas.microsoft.com/office/powerpoint/2010/main" val="3632595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0"/>
            <a:ext cx="3008313" cy="825500"/>
          </a:xfrm>
          <a:solidFill>
            <a:schemeClr val="bg1"/>
          </a:solidFill>
        </p:spPr>
        <p:txBody>
          <a:bodyPr/>
          <a:lstStyle/>
          <a:p>
            <a:pPr algn="ctr"/>
            <a:r>
              <a:rPr lang="ky-KG" dirty="0">
                <a:solidFill>
                  <a:schemeClr val="accent4">
                    <a:lumMod val="75000"/>
                  </a:schemeClr>
                </a:solidFill>
              </a:rPr>
              <a:t>Колдонууга көрсөтмө: </a:t>
            </a:r>
            <a:endParaRPr lang="ru-RU" dirty="0">
              <a:solidFill>
                <a:schemeClr val="accent4">
                  <a:lumMod val="75000"/>
                </a:schemeClr>
              </a:solidFill>
            </a:endParaRPr>
          </a:p>
        </p:txBody>
      </p:sp>
      <p:sp>
        <p:nvSpPr>
          <p:cNvPr id="4" name="Текст 3"/>
          <p:cNvSpPr>
            <a:spLocks noGrp="1"/>
          </p:cNvSpPr>
          <p:nvPr>
            <p:ph type="body" sz="half" idx="2"/>
          </p:nvPr>
        </p:nvSpPr>
        <p:spPr/>
        <p:txBody>
          <a:bodyPr>
            <a:normAutofit/>
          </a:bodyPr>
          <a:lstStyle/>
          <a:p>
            <a:r>
              <a:rPr lang="ky-KG" sz="2000" b="1" dirty="0">
                <a:solidFill>
                  <a:schemeClr val="tx1"/>
                </a:solidFill>
              </a:rPr>
              <a:t>ангина. скарлатина (кызамык), пневмония (өпконүн сезгениши), сепсис, жарат инфекциясы, остеомиелит, сифилис, менингит, гонорея, заара бөлүп чыгаруу жолдорунун инфекциясы, ж.б</a:t>
            </a:r>
            <a:endParaRPr lang="ru-RU" sz="2000" b="1" dirty="0">
              <a:solidFill>
                <a:schemeClr val="tx1"/>
              </a:solidFill>
            </a:endParaRPr>
          </a:p>
        </p:txBody>
      </p:sp>
      <p:sp>
        <p:nvSpPr>
          <p:cNvPr id="7" name="Выноска со стрелкой вправо 6"/>
          <p:cNvSpPr/>
          <p:nvPr/>
        </p:nvSpPr>
        <p:spPr>
          <a:xfrm>
            <a:off x="3694688" y="692696"/>
            <a:ext cx="2664296" cy="2232248"/>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Объект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665592" y="692696"/>
            <a:ext cx="1770504" cy="2232247"/>
          </a:xfrm>
          <a:prstGeom prst="rect">
            <a:avLst/>
          </a:prstGeom>
        </p:spPr>
      </p:pic>
      <p:sp>
        <p:nvSpPr>
          <p:cNvPr id="11" name="Выноска со стрелкой вправо 10"/>
          <p:cNvSpPr/>
          <p:nvPr/>
        </p:nvSpPr>
        <p:spPr>
          <a:xfrm rot="5400000">
            <a:off x="6317940" y="908720"/>
            <a:ext cx="2664296" cy="2232248"/>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Рисунок 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33964" y="692696"/>
            <a:ext cx="2248416" cy="1728192"/>
          </a:xfrm>
          <a:prstGeom prst="rect">
            <a:avLst/>
          </a:prstGeom>
        </p:spPr>
      </p:pic>
      <p:sp>
        <p:nvSpPr>
          <p:cNvPr id="13" name="Выноска со стрелкой вправо 12"/>
          <p:cNvSpPr/>
          <p:nvPr/>
        </p:nvSpPr>
        <p:spPr>
          <a:xfrm rot="10800000">
            <a:off x="6228184" y="3861048"/>
            <a:ext cx="2664296" cy="2232248"/>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4" name="Рисунок 1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164288" y="3861047"/>
            <a:ext cx="1728192" cy="2232249"/>
          </a:xfrm>
          <a:prstGeom prst="rect">
            <a:avLst/>
          </a:prstGeom>
        </p:spPr>
      </p:pic>
      <p:sp>
        <p:nvSpPr>
          <p:cNvPr id="15" name="Выноска со стрелкой вправо 14"/>
          <p:cNvSpPr/>
          <p:nvPr/>
        </p:nvSpPr>
        <p:spPr>
          <a:xfrm rot="16200000">
            <a:off x="3635896" y="3684435"/>
            <a:ext cx="2664296" cy="2232248"/>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AutoShape 2" descr="Сифилис: симптомы, признаки, как передается, виды, проявления, лечение"/>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7" name="AutoShape 4" descr="Сифилис: симптомы, признаки, как передается, виды, проявления, лечение"/>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8" name="Рисунок 1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851724" y="4382999"/>
            <a:ext cx="2232248" cy="1760612"/>
          </a:xfrm>
          <a:prstGeom prst="rect">
            <a:avLst/>
          </a:prstGeom>
        </p:spPr>
      </p:pic>
    </p:spTree>
    <p:extLst>
      <p:ext uri="{BB962C8B-B14F-4D97-AF65-F5344CB8AC3E}">
        <p14:creationId xmlns:p14="http://schemas.microsoft.com/office/powerpoint/2010/main" val="37553415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620688"/>
            <a:ext cx="7924800" cy="961904"/>
          </a:xfrm>
          <a:prstGeom prst="rect">
            <a:avLst/>
          </a:prstGeom>
          <a:noFill/>
        </p:spPr>
        <p:txBody>
          <a:bodyPr wrap="square" rtlCol="0">
            <a:normAutofit/>
          </a:bodyPr>
          <a:lstStyle/>
          <a:p>
            <a:endParaRPr lang="ru-RU" sz="4000" dirty="0">
              <a:solidFill>
                <a:schemeClr val="tx1">
                  <a:lumMod val="50000"/>
                  <a:lumOff val="50000"/>
                </a:schemeClr>
              </a:solidFill>
              <a:latin typeface="+mj-lt"/>
              <a:cs typeface="Arial" pitchFamily="34" charset="0"/>
            </a:endParaRPr>
          </a:p>
        </p:txBody>
      </p:sp>
      <p:cxnSp>
        <p:nvCxnSpPr>
          <p:cNvPr id="10" name="Straight Connector 9"/>
          <p:cNvCxnSpPr/>
          <p:nvPr/>
        </p:nvCxnSpPr>
        <p:spPr>
          <a:xfrm>
            <a:off x="1905000" y="2936809"/>
            <a:ext cx="5257800" cy="1588"/>
          </a:xfrm>
          <a:prstGeom prst="line">
            <a:avLst/>
          </a:prstGeom>
          <a:ln w="47625">
            <a:solidFill>
              <a:srgbClr val="E4E4E4"/>
            </a:solidFill>
          </a:ln>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50711" y="5127978"/>
            <a:ext cx="7973935" cy="400110"/>
          </a:xfrm>
          <a:prstGeom prst="rect">
            <a:avLst/>
          </a:prstGeom>
          <a:noFill/>
        </p:spPr>
        <p:txBody>
          <a:bodyPr wrap="none" rtlCol="0">
            <a:normAutofit/>
          </a:bodyPr>
          <a:lstStyle/>
          <a:p>
            <a:pPr algn="r"/>
            <a:r>
              <a:rPr lang="ru-RU" sz="2000" b="1" dirty="0">
                <a:solidFill>
                  <a:schemeClr val="tx1">
                    <a:lumMod val="75000"/>
                    <a:lumOff val="25000"/>
                  </a:schemeClr>
                </a:solidFill>
              </a:rPr>
              <a:t>Есть функции на все случаи</a:t>
            </a:r>
          </a:p>
        </p:txBody>
      </p:sp>
      <p:sp>
        <p:nvSpPr>
          <p:cNvPr id="12" name="Rectangle 11"/>
          <p:cNvSpPr/>
          <p:nvPr/>
        </p:nvSpPr>
        <p:spPr>
          <a:xfrm>
            <a:off x="8686800" y="528448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solidFill>
                  <a:srgbClr val="FF6600"/>
                </a:solidFill>
              </a:rPr>
              <a:t>           </a:t>
            </a:r>
          </a:p>
        </p:txBody>
      </p:sp>
      <p:grpSp>
        <p:nvGrpSpPr>
          <p:cNvPr id="26" name="Group 25"/>
          <p:cNvGrpSpPr/>
          <p:nvPr/>
        </p:nvGrpSpPr>
        <p:grpSpPr>
          <a:xfrm>
            <a:off x="762000" y="1557456"/>
            <a:ext cx="2057400" cy="2708434"/>
            <a:chOff x="762000" y="1557456"/>
            <a:chExt cx="2057400" cy="2708434"/>
          </a:xfrm>
        </p:grpSpPr>
        <p:sp>
          <p:nvSpPr>
            <p:cNvPr id="6" name="Oval 5"/>
            <p:cNvSpPr/>
            <p:nvPr/>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t>             </a:t>
              </a:r>
            </a:p>
          </p:txBody>
        </p:sp>
        <p:sp>
          <p:nvSpPr>
            <p:cNvPr id="14" name="TextBox 13"/>
            <p:cNvSpPr txBox="1"/>
            <p:nvPr/>
          </p:nvSpPr>
          <p:spPr>
            <a:xfrm>
              <a:off x="1121392" y="1557456"/>
              <a:ext cx="1219200" cy="2708434"/>
            </a:xfrm>
            <a:prstGeom prst="rect">
              <a:avLst/>
            </a:prstGeom>
            <a:noFill/>
          </p:spPr>
          <p:txBody>
            <a:bodyPr wrap="square" rtlCol="0">
              <a:spAutoFit/>
            </a:bodyPr>
            <a:lstStyle/>
            <a:p>
              <a:r>
                <a:rPr lang="ru-RU" sz="17000" b="1" dirty="0">
                  <a:solidFill>
                    <a:srgbClr val="F26200">
                      <a:alpha val="40000"/>
                    </a:srgbClr>
                  </a:solidFill>
                  <a:latin typeface="+mj-lt"/>
                  <a:cs typeface="Arial" pitchFamily="34" charset="0"/>
                </a:rPr>
                <a:t>1</a:t>
              </a:r>
            </a:p>
          </p:txBody>
        </p:sp>
        <p:sp>
          <p:nvSpPr>
            <p:cNvPr id="13" name="TextBox 12"/>
            <p:cNvSpPr txBox="1"/>
            <p:nvPr/>
          </p:nvSpPr>
          <p:spPr>
            <a:xfrm>
              <a:off x="823416" y="2666898"/>
              <a:ext cx="1931160" cy="683264"/>
            </a:xfrm>
            <a:prstGeom prst="rect">
              <a:avLst/>
            </a:prstGeom>
            <a:noFill/>
          </p:spPr>
          <p:txBody>
            <a:bodyPr wrap="square" rtlCol="0">
              <a:normAutofit/>
            </a:bodyPr>
            <a:lstStyle/>
            <a:p>
              <a:pPr algn="ctr">
                <a:lnSpc>
                  <a:spcPct val="80000"/>
                </a:lnSpc>
              </a:pPr>
              <a:endParaRPr lang="ru-RU" sz="2400" b="1" dirty="0">
                <a:solidFill>
                  <a:schemeClr val="bg1"/>
                </a:solidFill>
                <a:effectLst>
                  <a:outerShdw blurRad="50800" dist="25400" dir="5400000" algn="t" rotWithShape="0">
                    <a:prstClr val="black">
                      <a:alpha val="15000"/>
                    </a:prstClr>
                  </a:outerShdw>
                </a:effectLst>
              </a:endParaRPr>
            </a:p>
          </p:txBody>
        </p:sp>
        <p:sp>
          <p:nvSpPr>
            <p:cNvPr id="19" name="Oval 18"/>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t>       </a:t>
              </a:r>
            </a:p>
          </p:txBody>
        </p:sp>
      </p:grpSp>
      <p:grpSp>
        <p:nvGrpSpPr>
          <p:cNvPr id="23" name="Group 22"/>
          <p:cNvGrpSpPr/>
          <p:nvPr/>
        </p:nvGrpSpPr>
        <p:grpSpPr>
          <a:xfrm>
            <a:off x="5973539" y="1582592"/>
            <a:ext cx="2057400" cy="2708434"/>
            <a:chOff x="3543300" y="1591943"/>
            <a:chExt cx="2057400" cy="2708434"/>
          </a:xfrm>
        </p:grpSpPr>
        <p:sp>
          <p:nvSpPr>
            <p:cNvPr id="4" name="Oval 3"/>
            <p:cNvSpPr/>
            <p:nvPr/>
          </p:nvSpPr>
          <p:spPr>
            <a:xfrm>
              <a:off x="35433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t>             </a:t>
              </a:r>
            </a:p>
          </p:txBody>
        </p:sp>
        <p:sp>
          <p:nvSpPr>
            <p:cNvPr id="15" name="TextBox 14"/>
            <p:cNvSpPr txBox="1"/>
            <p:nvPr/>
          </p:nvSpPr>
          <p:spPr>
            <a:xfrm>
              <a:off x="3933968" y="1591943"/>
              <a:ext cx="1219200" cy="2708434"/>
            </a:xfrm>
            <a:prstGeom prst="rect">
              <a:avLst/>
            </a:prstGeom>
            <a:noFill/>
          </p:spPr>
          <p:txBody>
            <a:bodyPr wrap="square" rtlCol="0">
              <a:spAutoFit/>
            </a:bodyPr>
            <a:lstStyle/>
            <a:p>
              <a:r>
                <a:rPr lang="ru-RU" sz="17000" b="1">
                  <a:solidFill>
                    <a:srgbClr val="2A7A9E">
                      <a:alpha val="40000"/>
                    </a:srgbClr>
                  </a:solidFill>
                  <a:latin typeface="+mj-lt"/>
                  <a:cs typeface="Arial" pitchFamily="34" charset="0"/>
                </a:rPr>
                <a:t>2</a:t>
              </a:r>
            </a:p>
          </p:txBody>
        </p:sp>
        <p:sp>
          <p:nvSpPr>
            <p:cNvPr id="16" name="TextBox 15"/>
            <p:cNvSpPr txBox="1"/>
            <p:nvPr/>
          </p:nvSpPr>
          <p:spPr>
            <a:xfrm>
              <a:off x="3601872" y="2701385"/>
              <a:ext cx="1931160" cy="665695"/>
            </a:xfrm>
            <a:prstGeom prst="rect">
              <a:avLst/>
            </a:prstGeom>
            <a:noFill/>
          </p:spPr>
          <p:txBody>
            <a:bodyPr wrap="square" rtlCol="0">
              <a:normAutofit/>
            </a:bodyPr>
            <a:lstStyle/>
            <a:p>
              <a:pPr algn="ctr">
                <a:lnSpc>
                  <a:spcPct val="80000"/>
                </a:lnSpc>
              </a:pPr>
              <a:endParaRPr lang="ru-RU" sz="2300" b="1" spc="60" dirty="0">
                <a:solidFill>
                  <a:schemeClr val="bg1"/>
                </a:solidFill>
                <a:effectLst>
                  <a:outerShdw blurRad="50800" dist="25400" dir="5400000" algn="t" rotWithShape="0">
                    <a:prstClr val="black">
                      <a:alpha val="15000"/>
                    </a:prstClr>
                  </a:outerShdw>
                </a:effectLst>
              </a:endParaRPr>
            </a:p>
          </p:txBody>
        </p:sp>
        <p:sp>
          <p:nvSpPr>
            <p:cNvPr id="20" name="Oval 19"/>
            <p:cNvSpPr/>
            <p:nvPr/>
          </p:nvSpPr>
          <p:spPr>
            <a:xfrm>
              <a:off x="3782124" y="198863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t>       </a:t>
              </a:r>
            </a:p>
          </p:txBody>
        </p:sp>
      </p:grpSp>
      <p:sp>
        <p:nvSpPr>
          <p:cNvPr id="5" name="Прямоугольник 4"/>
          <p:cNvSpPr/>
          <p:nvPr/>
        </p:nvSpPr>
        <p:spPr>
          <a:xfrm>
            <a:off x="1905000" y="849570"/>
            <a:ext cx="5766066" cy="707886"/>
          </a:xfrm>
          <a:prstGeom prst="rect">
            <a:avLst/>
          </a:prstGeom>
        </p:spPr>
        <p:txBody>
          <a:bodyPr wrap="none">
            <a:spAutoFit/>
          </a:bodyPr>
          <a:lstStyle/>
          <a:p>
            <a:r>
              <a:rPr lang="ky-KG" sz="4000" i="1" dirty="0"/>
              <a:t>Колдонууга мүмкүн </a:t>
            </a:r>
            <a:r>
              <a:rPr lang="ky-KG" sz="4000" i="1" dirty="0" smtClean="0"/>
              <a:t>эмес.</a:t>
            </a:r>
            <a:endParaRPr lang="ru-RU" dirty="0"/>
          </a:p>
        </p:txBody>
      </p:sp>
      <p:sp>
        <p:nvSpPr>
          <p:cNvPr id="8" name="Прямоугольник 7"/>
          <p:cNvSpPr/>
          <p:nvPr/>
        </p:nvSpPr>
        <p:spPr>
          <a:xfrm>
            <a:off x="915372" y="2640054"/>
            <a:ext cx="1747248" cy="646331"/>
          </a:xfrm>
          <a:prstGeom prst="rect">
            <a:avLst/>
          </a:prstGeom>
        </p:spPr>
        <p:txBody>
          <a:bodyPr wrap="square">
            <a:spAutoFit/>
          </a:bodyPr>
          <a:lstStyle/>
          <a:p>
            <a:pPr algn="ctr"/>
            <a:r>
              <a:rPr lang="ky-KG" dirty="0"/>
              <a:t>жогорку сезгичтикте</a:t>
            </a:r>
            <a:endParaRPr lang="ru-RU" dirty="0"/>
          </a:p>
        </p:txBody>
      </p:sp>
      <p:sp>
        <p:nvSpPr>
          <p:cNvPr id="9" name="Прямоугольник 8"/>
          <p:cNvSpPr/>
          <p:nvPr/>
        </p:nvSpPr>
        <p:spPr>
          <a:xfrm>
            <a:off x="3491880" y="2342950"/>
            <a:ext cx="1584176" cy="707886"/>
          </a:xfrm>
          <a:prstGeom prst="rect">
            <a:avLst/>
          </a:prstGeom>
        </p:spPr>
        <p:txBody>
          <a:bodyPr wrap="square">
            <a:spAutoFit/>
          </a:bodyPr>
          <a:lstStyle/>
          <a:p>
            <a:pPr algn="ctr"/>
            <a:r>
              <a:rPr lang="ky-KG" dirty="0"/>
              <a:t> </a:t>
            </a:r>
            <a:r>
              <a:rPr lang="ky-KG" sz="4000" dirty="0"/>
              <a:t>жана</a:t>
            </a:r>
            <a:endParaRPr lang="ru-RU" sz="4000" dirty="0"/>
          </a:p>
        </p:txBody>
      </p:sp>
      <p:sp>
        <p:nvSpPr>
          <p:cNvPr id="17" name="Прямоугольник 16"/>
          <p:cNvSpPr/>
          <p:nvPr/>
        </p:nvSpPr>
        <p:spPr>
          <a:xfrm>
            <a:off x="6223720" y="2696527"/>
            <a:ext cx="1666732" cy="646331"/>
          </a:xfrm>
          <a:prstGeom prst="rect">
            <a:avLst/>
          </a:prstGeom>
        </p:spPr>
        <p:txBody>
          <a:bodyPr wrap="square">
            <a:spAutoFit/>
          </a:bodyPr>
          <a:lstStyle/>
          <a:p>
            <a:pPr algn="ctr"/>
            <a:r>
              <a:rPr lang="ky-KG" dirty="0">
                <a:solidFill>
                  <a:schemeClr val="bg1"/>
                </a:solidFill>
              </a:rPr>
              <a:t>аллергиялык ооруларда</a:t>
            </a:r>
            <a:endParaRPr lang="ru-RU" dirty="0">
              <a:solidFill>
                <a:schemeClr val="bg1"/>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50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260648"/>
            <a:ext cx="6300192" cy="925901"/>
          </a:xfrm>
        </p:spPr>
        <p:txBody>
          <a:bodyPr>
            <a:normAutofit fontScale="90000"/>
          </a:bodyPr>
          <a:lstStyle/>
          <a:p>
            <a:r>
              <a:rPr lang="ky-KG" dirty="0"/>
              <a:t>Бензилпенициллин  натрий </a:t>
            </a:r>
            <a:r>
              <a:rPr lang="ky-KG" dirty="0" smtClean="0"/>
              <a:t>тузу (</a:t>
            </a:r>
            <a:r>
              <a:rPr lang="ky-KG" dirty="0"/>
              <a:t>Benzylpenicillinum natrium)</a:t>
            </a:r>
            <a:endParaRPr lang="ru-RU" dirty="0"/>
          </a:p>
        </p:txBody>
      </p:sp>
      <p:sp>
        <p:nvSpPr>
          <p:cNvPr id="4" name="Прямоугольник 3"/>
          <p:cNvSpPr/>
          <p:nvPr/>
        </p:nvSpPr>
        <p:spPr>
          <a:xfrm>
            <a:off x="107504" y="1340768"/>
            <a:ext cx="3672408" cy="4708981"/>
          </a:xfrm>
          <a:prstGeom prst="rect">
            <a:avLst/>
          </a:prstGeom>
        </p:spPr>
        <p:txBody>
          <a:bodyPr wrap="square">
            <a:spAutoFit/>
          </a:bodyPr>
          <a:lstStyle/>
          <a:p>
            <a:r>
              <a:rPr lang="ky-KG" sz="2000" dirty="0">
                <a:latin typeface="Bahnschrift SemiLight Condensed" panose="020B0502040204020203" pitchFamily="34" charset="0"/>
              </a:rPr>
              <a:t>флаконы 250 000 ЕД, 50 000ЕД, 1 000 000 ЕД кургак зат. Булчуңга (тери астына)ар 4-6 саатта берилет. Берүү алдында 4-5 мл 0,9%  натрий хлорид аралашмасына ээритет.Ал эми венага  суткасына 1-2 маалдан 100-200 мл 0.9% натрий хлорид аралашмасына ээритип берет.</a:t>
            </a:r>
            <a:endParaRPr lang="ru-RU" sz="2000" dirty="0">
              <a:latin typeface="Bahnschrift SemiLight Condensed" panose="020B0502040204020203" pitchFamily="34" charset="0"/>
            </a:endParaRPr>
          </a:p>
          <a:p>
            <a:r>
              <a:rPr lang="ky-KG" sz="2000" dirty="0">
                <a:latin typeface="Bahnschrift SemiLight Condensed" panose="020B0502040204020203" pitchFamily="34" charset="0"/>
              </a:rPr>
              <a:t>Таасири кыска (3-4 саат). Булчуңга бергенде дарылык каражат максималдуу өлчөмдө 30-60 минутада канда чогулат жана 3-4 сааттан соң толугу менен организимдпен бөлүнүп чыгат. Оор септикалык инфекцияларда каражат вена аркылуу берилет. </a:t>
            </a:r>
            <a:endParaRPr lang="ru-RU" sz="2000" dirty="0">
              <a:latin typeface="Bahnschrift SemiLight Condensed" panose="020B0502040204020203" pitchFamily="34" charset="0"/>
            </a:endParaRPr>
          </a:p>
        </p:txBody>
      </p:sp>
      <p:pic>
        <p:nvPicPr>
          <p:cNvPr id="5" name="Рисунок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444208" y="260648"/>
            <a:ext cx="2560712" cy="3059440"/>
          </a:xfrm>
          <a:prstGeom prst="rect">
            <a:avLst/>
          </a:prstGeom>
        </p:spPr>
      </p:pic>
      <p:sp>
        <p:nvSpPr>
          <p:cNvPr id="6" name="Прямоугольник 5"/>
          <p:cNvSpPr/>
          <p:nvPr/>
        </p:nvSpPr>
        <p:spPr>
          <a:xfrm>
            <a:off x="4211960" y="3502084"/>
            <a:ext cx="4792960" cy="3170099"/>
          </a:xfrm>
          <a:prstGeom prst="rect">
            <a:avLst/>
          </a:prstGeom>
        </p:spPr>
        <p:txBody>
          <a:bodyPr wrap="square">
            <a:spAutoFit/>
          </a:bodyPr>
          <a:lstStyle/>
          <a:p>
            <a:r>
              <a:rPr lang="ky-KG" sz="2000" b="1" dirty="0"/>
              <a:t>Бензилпенициллин- натрий тузу мээнин чел кабыгынан жакшы өтпөйт ошондуктан мененгитте булчуңга берүүдөн башка, мээнин кабыгына да берилет.Ал эми плевритте , перитонитте жана артритте каражатты дене көңдөйүнө берүүгө болот. Теринин, былжыр челдердин ириңдүү жараттарында дарылык каражат сыртка жергиликтүү жерге колдонулат.</a:t>
            </a:r>
            <a:endParaRPr lang="ru-RU" sz="2000" b="1" dirty="0"/>
          </a:p>
        </p:txBody>
      </p:sp>
      <p:pic>
        <p:nvPicPr>
          <p:cNvPr id="7" name="Рисунок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790176" y="1203565"/>
            <a:ext cx="2448272" cy="2009412"/>
          </a:xfrm>
          <a:prstGeom prst="rect">
            <a:avLst/>
          </a:prstGeom>
        </p:spPr>
      </p:pic>
    </p:spTree>
    <p:extLst>
      <p:ext uri="{BB962C8B-B14F-4D97-AF65-F5344CB8AC3E}">
        <p14:creationId xmlns:p14="http://schemas.microsoft.com/office/powerpoint/2010/main" val="36188861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07504" y="188640"/>
            <a:ext cx="6336704" cy="1077218"/>
          </a:xfrm>
          <a:prstGeom prst="rect">
            <a:avLst/>
          </a:prstGeom>
        </p:spPr>
        <p:txBody>
          <a:bodyPr wrap="square">
            <a:spAutoFit/>
          </a:bodyPr>
          <a:lstStyle/>
          <a:p>
            <a:r>
              <a:rPr lang="ky-KG" sz="3200" b="1" i="1" dirty="0"/>
              <a:t>Бензилпенициллин  калий тузу(Benzylpenicillinum kalium)</a:t>
            </a:r>
            <a:endParaRPr lang="ru-RU" sz="3200" i="1" dirty="0"/>
          </a:p>
        </p:txBody>
      </p:sp>
      <p:sp>
        <p:nvSpPr>
          <p:cNvPr id="8" name="Прямоугольник 7"/>
          <p:cNvSpPr/>
          <p:nvPr/>
        </p:nvSpPr>
        <p:spPr>
          <a:xfrm>
            <a:off x="827584" y="4005064"/>
            <a:ext cx="7416824" cy="2677656"/>
          </a:xfrm>
          <a:prstGeom prst="rect">
            <a:avLst/>
          </a:prstGeom>
        </p:spPr>
        <p:txBody>
          <a:bodyPr wrap="square">
            <a:spAutoFit/>
          </a:bodyPr>
          <a:lstStyle/>
          <a:p>
            <a:r>
              <a:rPr lang="ky-KG" sz="2400" dirty="0"/>
              <a:t>касиети боюнча натрий тузуна окшош. Берүү жолу боюнча булчуңга жана жергиликтүү жерге берилет. Калий тузун эндолюбалдык жол менен жана вена кан тамырына берүүгө болбойт, тактап айтканда каражаттан калийдин туздары бошонуп чыгып калтыроого жана жүрөк ишмердүүлүгүнүн жапа чегишине алып келет.</a:t>
            </a:r>
            <a:endParaRPr lang="ru-RU" sz="2400" dirty="0"/>
          </a:p>
        </p:txBody>
      </p:sp>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1265858"/>
            <a:ext cx="5328592" cy="25951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15255"/>
            <a:ext cx="5486400" cy="1041969"/>
          </a:xfrm>
          <a:prstGeom prst="rect">
            <a:avLst/>
          </a:prstGeom>
          <a:noFill/>
        </p:spPr>
        <p:txBody>
          <a:bodyPr wrap="square" rtlCol="0" anchor="b" anchorCtr="0">
            <a:normAutofit/>
          </a:bodyPr>
          <a:lstStyle/>
          <a:p>
            <a:endParaRPr lang="ru-RU" sz="3200" dirty="0">
              <a:solidFill>
                <a:prstClr val="white"/>
              </a:solidFill>
            </a:endParaRPr>
          </a:p>
        </p:txBody>
      </p:sp>
      <p:grpSp>
        <p:nvGrpSpPr>
          <p:cNvPr id="4" name="Group 3"/>
          <p:cNvGrpSpPr/>
          <p:nvPr/>
        </p:nvGrpSpPr>
        <p:grpSpPr>
          <a:xfrm>
            <a:off x="6036920" y="2780928"/>
            <a:ext cx="2645231" cy="1600200"/>
            <a:chOff x="6413721" y="3701144"/>
            <a:chExt cx="2645231" cy="1143000"/>
          </a:xfrm>
        </p:grpSpPr>
        <p:sp>
          <p:nvSpPr>
            <p:cNvPr id="15" name="Rectangle 14"/>
            <p:cNvSpPr/>
            <p:nvPr/>
          </p:nvSpPr>
          <p:spPr>
            <a:xfrm>
              <a:off x="6740294" y="3701144"/>
              <a:ext cx="2318658" cy="1143000"/>
            </a:xfrm>
            <a:prstGeom prst="rect">
              <a:avLst/>
            </a:prstGeom>
            <a:solidFill>
              <a:schemeClr val="bg1">
                <a:lumMod val="95000"/>
              </a:schemeClr>
            </a:solidFill>
            <a:ln w="25400" cmpd="thinThick">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8" name="TextBox 7"/>
            <p:cNvSpPr txBox="1"/>
            <p:nvPr/>
          </p:nvSpPr>
          <p:spPr>
            <a:xfrm>
              <a:off x="6816493" y="3810000"/>
              <a:ext cx="2166258" cy="953814"/>
            </a:xfrm>
            <a:prstGeom prst="rect">
              <a:avLst/>
            </a:prstGeom>
            <a:noFill/>
          </p:spPr>
          <p:txBody>
            <a:bodyPr wrap="square" rtlCol="0" anchor="ctr">
              <a:normAutofit/>
            </a:bodyPr>
            <a:lstStyle/>
            <a:p>
              <a:endParaRPr lang="ru-RU" sz="1500" dirty="0">
                <a:solidFill>
                  <a:prstClr val="black">
                    <a:lumMod val="65000"/>
                    <a:lumOff val="35000"/>
                  </a:prstClr>
                </a:solidFill>
              </a:endParaRPr>
            </a:p>
          </p:txBody>
        </p:sp>
        <p:cxnSp>
          <p:nvCxnSpPr>
            <p:cNvPr id="19" name="Straight Connector 18"/>
            <p:cNvCxnSpPr/>
            <p:nvPr/>
          </p:nvCxnSpPr>
          <p:spPr>
            <a:xfrm>
              <a:off x="6413721" y="4332767"/>
              <a:ext cx="274320" cy="0"/>
            </a:xfrm>
            <a:prstGeom prst="line">
              <a:avLst/>
            </a:prstGeom>
            <a:ln w="25400" cap="rnd">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9" name="Rectangle 8"/>
          <p:cNvSpPr/>
          <p:nvPr/>
        </p:nvSpPr>
        <p:spPr>
          <a:xfrm>
            <a:off x="1475656" y="3638733"/>
            <a:ext cx="4648201" cy="293914"/>
          </a:xfrm>
          <a:prstGeom prst="rect">
            <a:avLst/>
          </a:prstGeom>
          <a:solidFill>
            <a:schemeClr val="tx1">
              <a:lumMod val="95000"/>
              <a:lumOff val="5000"/>
              <a:alpha val="22000"/>
            </a:schemeClr>
          </a:solidFill>
          <a:ln w="34925">
            <a:solidFill>
              <a:srgbClr val="F274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6439693" y="3038568"/>
            <a:ext cx="2166258" cy="1200329"/>
          </a:xfrm>
          <a:prstGeom prst="rect">
            <a:avLst/>
          </a:prstGeom>
        </p:spPr>
        <p:txBody>
          <a:bodyPr wrap="square">
            <a:spAutoFit/>
          </a:bodyPr>
          <a:lstStyle/>
          <a:p>
            <a:r>
              <a:rPr lang="ky-KG" b="1" dirty="0"/>
              <a:t>Бензилпенициллин прокаин </a:t>
            </a:r>
            <a:r>
              <a:rPr lang="ky-KG" b="1" dirty="0" smtClean="0"/>
              <a:t>тузу</a:t>
            </a:r>
          </a:p>
          <a:p>
            <a:r>
              <a:rPr lang="ky-KG" b="1" dirty="0" smtClean="0"/>
              <a:t>(</a:t>
            </a:r>
            <a:r>
              <a:rPr lang="ky-KG" b="1" dirty="0"/>
              <a:t>Benzylpenicillinum procainum)-</a:t>
            </a:r>
            <a:endParaRPr lang="ru-RU" dirty="0"/>
          </a:p>
        </p:txBody>
      </p:sp>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4416" y="2238830"/>
            <a:ext cx="4032448" cy="1493520"/>
          </a:xfrm>
          <a:prstGeom prst="rect">
            <a:avLst/>
          </a:prstGeom>
        </p:spPr>
      </p:pic>
      <p:sp>
        <p:nvSpPr>
          <p:cNvPr id="11" name="Прямоугольник 10"/>
          <p:cNvSpPr/>
          <p:nvPr/>
        </p:nvSpPr>
        <p:spPr>
          <a:xfrm>
            <a:off x="1549584" y="193039"/>
            <a:ext cx="6910848" cy="1569660"/>
          </a:xfrm>
          <a:prstGeom prst="rect">
            <a:avLst/>
          </a:prstGeom>
        </p:spPr>
        <p:txBody>
          <a:bodyPr wrap="square">
            <a:spAutoFit/>
          </a:bodyPr>
          <a:lstStyle/>
          <a:p>
            <a:r>
              <a:rPr lang="ky-KG" sz="2400" dirty="0">
                <a:latin typeface="Bahnschrift Condensed" panose="020B0502040204020203" pitchFamily="34" charset="0"/>
              </a:rPr>
              <a:t>флакондо 600 000 ЕД, 1 200 000 ЕД кургак зат.Булчуңга 300 000-600 000 ЕД суткасына 2-3 маал берилет. Флакондогу каражатты 2-4 мл инъекция үчүн суу менен же 0,9% натрийдин хлордуу аралашмасы менен аралаштырат. </a:t>
            </a:r>
            <a:endParaRPr lang="ru-RU" sz="2400" dirty="0">
              <a:latin typeface="Bahnschrift Condensed" panose="020B0502040204020203" pitchFamily="34" charset="0"/>
            </a:endParaRPr>
          </a:p>
        </p:txBody>
      </p:sp>
      <p:sp>
        <p:nvSpPr>
          <p:cNvPr id="12" name="Прямоугольник 11"/>
          <p:cNvSpPr/>
          <p:nvPr/>
        </p:nvSpPr>
        <p:spPr>
          <a:xfrm>
            <a:off x="1557968" y="4591208"/>
            <a:ext cx="6686439" cy="1938992"/>
          </a:xfrm>
          <a:prstGeom prst="rect">
            <a:avLst/>
          </a:prstGeom>
        </p:spPr>
        <p:txBody>
          <a:bodyPr wrap="square">
            <a:spAutoFit/>
          </a:bodyPr>
          <a:lstStyle/>
          <a:p>
            <a:r>
              <a:rPr lang="ky-KG" sz="2400" dirty="0">
                <a:latin typeface="Bahnschrift Condensed" panose="020B0502040204020203" pitchFamily="34" charset="0"/>
              </a:rPr>
              <a:t>Башка дарылык каражаттардан айрымаланып сууда жакшы ээрибейт  бирок таасири узак 12-18 саатка чейин созулат. Сууда жакшы эрибегенинен дарылык каражатты суу менен аралаштырганда суспензия (дарынын суюк түрү) пайда болот да булчуңга гана берилет.</a:t>
            </a:r>
            <a:endParaRPr lang="ru-RU" sz="2400" dirty="0">
              <a:latin typeface="Bahnschrift Condensed" panose="020B0502040204020203"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
</p:tagLst>
</file>

<file path=ppt/tags/tag2.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3.xml><?xml version="1.0" encoding="utf-8"?>
<p:tagLst xmlns:a="http://schemas.openxmlformats.org/drawingml/2006/main" xmlns:r="http://schemas.openxmlformats.org/officeDocument/2006/relationships" xmlns:p="http://schemas.openxmlformats.org/presentationml/2006/main">
  <p:tag name="DVSECTIONID" val="otb5iYcBF5pNknMcsH5Nw4"/>
</p:tagLst>
</file>

<file path=ppt/theme/theme1.xml><?xml version="1.0" encoding="utf-8"?>
<a:theme xmlns:a="http://schemas.openxmlformats.org/drawingml/2006/main" name="Знакомство с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IntroducingPowerPoint2010</Template>
  <TotalTime>0</TotalTime>
  <Words>838</Words>
  <Application>Microsoft Office PowerPoint</Application>
  <PresentationFormat>Экран (4:3)</PresentationFormat>
  <Paragraphs>82</Paragraphs>
  <Slides>16</Slides>
  <Notes>10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Знакомство с PowerPoint 2010</vt:lpstr>
      <vt:lpstr>     Тема: Пенициллиндер </vt:lpstr>
      <vt:lpstr>Презентация PowerPoint</vt:lpstr>
      <vt:lpstr> </vt:lpstr>
      <vt:lpstr>Табийгий пенициллиндер.Penicillinum </vt:lpstr>
      <vt:lpstr>Колдонууга көрсөтмө: </vt:lpstr>
      <vt:lpstr>Презентация PowerPoint</vt:lpstr>
      <vt:lpstr>Бензилпенициллин  натрий тузу (Benzylpenicillinum natrium)</vt:lpstr>
      <vt:lpstr>Презентация PowerPoint</vt:lpstr>
      <vt:lpstr>Презентация PowerPoint</vt:lpstr>
      <vt:lpstr>Презентация PowerPoint</vt:lpstr>
      <vt:lpstr>Бицилллин-5 (Bicilinum-5) </vt:lpstr>
      <vt:lpstr>Презентация PowerPoint</vt:lpstr>
      <vt:lpstr>Презентация PowerPoint</vt:lpstr>
      <vt:lpstr>Ампициллин (росициллин, пентарицин)(Ampicilinum)</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2023-12-06T14:33:27Z</dcterms:created>
  <dcterms:modified xsi:type="dcterms:W3CDTF">2024-04-16T02:11:02Z</dcterms:modified>
</cp:coreProperties>
</file>