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6048672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Кафедра хирургических дисциплин с курсом травматологии-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80528" y="2924944"/>
            <a:ext cx="6624736" cy="2376264"/>
          </a:xfrm>
        </p:spPr>
        <p:txBody>
          <a:bodyPr/>
          <a:lstStyle/>
          <a:p>
            <a:r>
              <a:rPr lang="ru-RU" dirty="0" err="1" smtClean="0"/>
              <a:t>Райимова</a:t>
            </a:r>
            <a:r>
              <a:rPr lang="ru-RU" dirty="0" smtClean="0"/>
              <a:t> Клара </a:t>
            </a:r>
            <a:r>
              <a:rPr lang="ru-RU" dirty="0" err="1" smtClean="0"/>
              <a:t>Амангелдиевна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00" y="476672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9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Наши будни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20680" cy="5301208"/>
          </a:xfrm>
        </p:spPr>
      </p:pic>
    </p:spTree>
    <p:extLst>
      <p:ext uri="{BB962C8B-B14F-4D97-AF65-F5344CB8AC3E}">
        <p14:creationId xmlns:p14="http://schemas.microsoft.com/office/powerpoint/2010/main" val="1756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ky-KG" dirty="0"/>
              <a:t> </a:t>
            </a:r>
            <a:r>
              <a:rPr lang="ky-KG" dirty="0" smtClean="0"/>
              <a:t>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169694" cy="6169694"/>
          </a:xfrm>
        </p:spPr>
      </p:pic>
    </p:spTree>
    <p:extLst>
      <p:ext uri="{BB962C8B-B14F-4D97-AF65-F5344CB8AC3E}">
        <p14:creationId xmlns:p14="http://schemas.microsoft.com/office/powerpoint/2010/main" val="10302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Кураторские часы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5400600" cy="5472608"/>
          </a:xfrm>
        </p:spPr>
      </p:pic>
    </p:spTree>
    <p:extLst>
      <p:ext uri="{BB962C8B-B14F-4D97-AF65-F5344CB8AC3E}">
        <p14:creationId xmlns:p14="http://schemas.microsoft.com/office/powerpoint/2010/main" val="22316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Грамоты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831090" cy="494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8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ky-KG" dirty="0"/>
              <a:t> </a:t>
            </a:r>
            <a:r>
              <a:rPr lang="ky-KG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5" y="764704"/>
            <a:ext cx="7800599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4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4040"/>
            <a:ext cx="8375192" cy="5901893"/>
          </a:xfrm>
        </p:spPr>
      </p:pic>
    </p:spTree>
    <p:extLst>
      <p:ext uri="{BB962C8B-B14F-4D97-AF65-F5344CB8AC3E}">
        <p14:creationId xmlns:p14="http://schemas.microsoft.com/office/powerpoint/2010/main" val="25707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5616623" cy="2016224"/>
          </a:xfrm>
        </p:spPr>
        <p:txBody>
          <a:bodyPr/>
          <a:lstStyle/>
          <a:p>
            <a:pPr algn="l"/>
            <a:r>
              <a:rPr lang="ru-RU" dirty="0" smtClean="0"/>
              <a:t>Резюме</a:t>
            </a:r>
            <a:br>
              <a:rPr lang="ru-RU" dirty="0" smtClean="0"/>
            </a:br>
            <a:r>
              <a:rPr lang="ru-RU" dirty="0" smtClean="0"/>
              <a:t>мои 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420888"/>
            <a:ext cx="5544616" cy="3456384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Телефон: 0706468211</a:t>
            </a:r>
          </a:p>
          <a:p>
            <a:pPr marL="45720" indent="0">
              <a:buNone/>
            </a:pPr>
            <a:r>
              <a:rPr lang="en-US" sz="2800" dirty="0" err="1" smtClean="0"/>
              <a:t>WhatsApp</a:t>
            </a:r>
            <a:r>
              <a:rPr lang="ky-KG" sz="2800" dirty="0" smtClean="0"/>
              <a:t>: 0777802255</a:t>
            </a:r>
          </a:p>
          <a:p>
            <a:pPr marL="45720" indent="0">
              <a:buNone/>
            </a:pPr>
            <a:r>
              <a:rPr lang="en-US" sz="2800" dirty="0" smtClean="0"/>
              <a:t>E-mail</a:t>
            </a:r>
            <a:r>
              <a:rPr lang="ky-KG" sz="2800" dirty="0" smtClean="0"/>
              <a:t>:</a:t>
            </a:r>
            <a:r>
              <a:rPr lang="en-US" sz="2800" dirty="0" smtClean="0"/>
              <a:t> rajimovaklara@gmail.com</a:t>
            </a:r>
            <a:endParaRPr lang="ru-RU" sz="2800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24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552728" cy="1872208"/>
          </a:xfrm>
        </p:spPr>
        <p:txBody>
          <a:bodyPr/>
          <a:lstStyle/>
          <a:p>
            <a:pPr algn="l"/>
            <a:r>
              <a:rPr lang="ky-KG" dirty="0" smtClean="0"/>
              <a:t>Персональная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852936"/>
            <a:ext cx="6400800" cy="2970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Райимова Клара Амангелдиевна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Дата рождения: 04.02.1982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Место проживания: Город Ош, Дыйкан Кыштак 15/3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83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420888"/>
            <a:ext cx="6400800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 1999-2005 Ошский Государственный Медицинский Университет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 2005-2007 ординатура по офтальмологии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0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Знание языков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6400800" cy="34747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 Кыргызский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 Русский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sz="2800" dirty="0"/>
              <a:t> </a:t>
            </a:r>
            <a:r>
              <a:rPr lang="ky-KG" sz="2800" dirty="0" smtClean="0"/>
              <a:t>Английский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sz="2800" dirty="0" smtClean="0"/>
              <a:t> Узбекский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079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Опыт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204864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ky-KG" dirty="0" smtClean="0"/>
              <a:t>  </a:t>
            </a:r>
            <a:r>
              <a:rPr lang="ky-KG" sz="3000" dirty="0" smtClean="0"/>
              <a:t>2007-2009 </a:t>
            </a:r>
            <a:r>
              <a:rPr lang="ky-KG" sz="3000" dirty="0"/>
              <a:t>Ошская область, город </a:t>
            </a:r>
            <a:r>
              <a:rPr lang="ky-KG" sz="3000" dirty="0" smtClean="0"/>
              <a:t>  Узген </a:t>
            </a:r>
            <a:r>
              <a:rPr lang="ky-KG" sz="3000" dirty="0"/>
              <a:t>врач </a:t>
            </a:r>
            <a:r>
              <a:rPr lang="ky-KG" sz="3000" dirty="0" smtClean="0"/>
              <a:t>офтальмолог</a:t>
            </a:r>
            <a:endParaRPr lang="ru-RU" sz="3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ky-KG" sz="3000" dirty="0" smtClean="0"/>
              <a:t> 2009-2015 </a:t>
            </a:r>
            <a:r>
              <a:rPr lang="ky-KG" sz="3000" dirty="0"/>
              <a:t>врач офтальмолог ЦСН №1 город </a:t>
            </a:r>
            <a:r>
              <a:rPr lang="ky-KG" sz="3000" dirty="0" smtClean="0"/>
              <a:t>Узген</a:t>
            </a:r>
            <a:endParaRPr lang="ru-RU" sz="3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ky-KG" sz="3000" dirty="0" smtClean="0"/>
              <a:t> 2016-2025 </a:t>
            </a:r>
            <a:r>
              <a:rPr lang="ky-KG" sz="3000" dirty="0"/>
              <a:t>врач офтальмолог ФЦСН №</a:t>
            </a:r>
            <a:r>
              <a:rPr lang="ky-KG" sz="3000" dirty="0" smtClean="0"/>
              <a:t>5</a:t>
            </a:r>
            <a:endParaRPr lang="ru-RU" sz="3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ky-KG" sz="3000" dirty="0" smtClean="0"/>
              <a:t> 2018-2025 </a:t>
            </a:r>
            <a:r>
              <a:rPr lang="ky-KG" sz="3000" dirty="0"/>
              <a:t>преподаватель кафедры хирургических болезней с курсом травматологии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1578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512511" cy="1143000"/>
          </a:xfrm>
        </p:spPr>
        <p:txBody>
          <a:bodyPr/>
          <a:lstStyle/>
          <a:p>
            <a:pPr algn="l"/>
            <a:r>
              <a:rPr lang="ky-KG" dirty="0" smtClean="0"/>
              <a:t>Сертификаты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6552728" cy="50405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18.04.2012 </a:t>
            </a:r>
            <a:r>
              <a:rPr lang="en-US" dirty="0" smtClean="0"/>
              <a:t>“</a:t>
            </a:r>
            <a:r>
              <a:rPr lang="ky-KG" dirty="0" smtClean="0"/>
              <a:t>Актуальный раздел офтальмологии</a:t>
            </a:r>
            <a:r>
              <a:rPr lang="en-US" dirty="0" smtClean="0"/>
              <a:t>”</a:t>
            </a:r>
            <a:r>
              <a:rPr lang="ky-KG" dirty="0" smtClean="0"/>
              <a:t> Бишкек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23.04.2016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ky-KG" dirty="0"/>
              <a:t>Актуальный раздел офтальмологии</a:t>
            </a:r>
            <a:r>
              <a:rPr lang="en-US" dirty="0"/>
              <a:t>”</a:t>
            </a:r>
            <a:r>
              <a:rPr lang="ky-KG" dirty="0"/>
              <a:t> </a:t>
            </a:r>
            <a:r>
              <a:rPr lang="ky-KG" dirty="0" smtClean="0"/>
              <a:t>Ош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03.03.2017 квалификационный сертификат врач второй категории Бишкек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28.08.2018 сертификат системы обеспечения качества образования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20.09.2018 курс педагогики и психологии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20.12.2019 </a:t>
            </a:r>
            <a:r>
              <a:rPr lang="en-US" dirty="0" smtClean="0"/>
              <a:t>“ </a:t>
            </a:r>
            <a:r>
              <a:rPr lang="ky-KG" dirty="0" smtClean="0"/>
              <a:t>Диагнгостика,лечение и профилактика вирусных гепатитов</a:t>
            </a:r>
            <a:r>
              <a:rPr lang="en-US" dirty="0" smtClean="0"/>
              <a:t>”</a:t>
            </a:r>
            <a:endParaRPr lang="ky-K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30.03.2021 </a:t>
            </a:r>
            <a:r>
              <a:rPr lang="en-US" dirty="0" smtClean="0"/>
              <a:t>“ </a:t>
            </a:r>
            <a:r>
              <a:rPr lang="ky-KG" dirty="0" smtClean="0"/>
              <a:t>Основные вопросы офтальмологии</a:t>
            </a:r>
            <a:r>
              <a:rPr lang="en-US" dirty="0" smtClean="0"/>
              <a:t>”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2562687" cy="857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6688832" cy="57606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30.03.2021 </a:t>
            </a:r>
            <a:r>
              <a:rPr lang="en-US" dirty="0"/>
              <a:t>“ </a:t>
            </a:r>
            <a:r>
              <a:rPr lang="ky-KG" dirty="0"/>
              <a:t>Основные вопросы офтальмологии</a:t>
            </a:r>
            <a:r>
              <a:rPr lang="en-US" dirty="0" smtClean="0"/>
              <a:t>”</a:t>
            </a:r>
            <a:endParaRPr lang="ky-K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27</a:t>
            </a:r>
            <a:r>
              <a:rPr lang="ky-KG" dirty="0" smtClean="0"/>
              <a:t>.04.2021  </a:t>
            </a:r>
            <a:r>
              <a:rPr lang="en-US" dirty="0" smtClean="0"/>
              <a:t>“</a:t>
            </a:r>
            <a:r>
              <a:rPr lang="ky-KG" dirty="0" smtClean="0"/>
              <a:t>Основные </a:t>
            </a:r>
            <a:r>
              <a:rPr lang="ky-KG" dirty="0"/>
              <a:t>вопросы офтальмологии</a:t>
            </a:r>
            <a:r>
              <a:rPr lang="en-US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20.08.2021 сертификат английского курса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01.03.2022  </a:t>
            </a:r>
            <a:r>
              <a:rPr lang="en-US" dirty="0" smtClean="0"/>
              <a:t>“</a:t>
            </a:r>
            <a:r>
              <a:rPr lang="ky-KG" dirty="0" smtClean="0"/>
              <a:t>Основные </a:t>
            </a:r>
            <a:r>
              <a:rPr lang="ky-KG" dirty="0"/>
              <a:t>вопросы офтальмологии</a:t>
            </a:r>
            <a:r>
              <a:rPr lang="en-US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24</a:t>
            </a:r>
            <a:r>
              <a:rPr lang="ky-KG" dirty="0" smtClean="0"/>
              <a:t>.01.2023 сертификат об аттестации квалификационной категории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26.01.2023 сертификат </a:t>
            </a:r>
            <a:r>
              <a:rPr lang="en-US" dirty="0" smtClean="0"/>
              <a:t>“</a:t>
            </a:r>
            <a:r>
              <a:rPr lang="ky-KG" dirty="0" smtClean="0"/>
              <a:t> Фонд оценочных средств</a:t>
            </a:r>
            <a:r>
              <a:rPr lang="en-US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03.10.2023 </a:t>
            </a:r>
            <a:r>
              <a:rPr lang="en-US" dirty="0"/>
              <a:t>“</a:t>
            </a:r>
            <a:r>
              <a:rPr lang="ky-KG" dirty="0"/>
              <a:t>Основные вопросы офтальмологии</a:t>
            </a:r>
            <a:r>
              <a:rPr lang="en-US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06.06.2023 курс английского языка</a:t>
            </a:r>
          </a:p>
          <a:p>
            <a:pPr marL="4572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3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ky-KG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6400800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17.10.2024 </a:t>
            </a:r>
            <a:r>
              <a:rPr lang="en-US" dirty="0"/>
              <a:t> “</a:t>
            </a:r>
            <a:r>
              <a:rPr lang="ky-KG" dirty="0"/>
              <a:t>Травматические повреждения органов зрения </a:t>
            </a:r>
            <a:r>
              <a:rPr lang="en-US" dirty="0"/>
              <a:t>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18</a:t>
            </a:r>
            <a:r>
              <a:rPr lang="ky-KG" dirty="0" smtClean="0"/>
              <a:t>.05.2024 научно-практическая конференция с международным участием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ky-KG" dirty="0" smtClean="0"/>
              <a:t>Офтальмология сегодня</a:t>
            </a:r>
            <a:r>
              <a:rPr lang="en-US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10</a:t>
            </a:r>
            <a:r>
              <a:rPr lang="ky-KG" dirty="0" smtClean="0"/>
              <a:t>.10.2024 сертификат педагогика и психология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18.03.2025 клинические вопросы офтальмологии детского возраста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4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228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Райимова Клара Амангелдиевна</vt:lpstr>
      <vt:lpstr>Резюме мои контакты</vt:lpstr>
      <vt:lpstr>Персональная информация</vt:lpstr>
      <vt:lpstr>Образование</vt:lpstr>
      <vt:lpstr>Знание языков</vt:lpstr>
      <vt:lpstr>Опыт работы</vt:lpstr>
      <vt:lpstr>Сертификаты </vt:lpstr>
      <vt:lpstr>   </vt:lpstr>
      <vt:lpstr>  </vt:lpstr>
      <vt:lpstr>Наши будни</vt:lpstr>
      <vt:lpstr>    </vt:lpstr>
      <vt:lpstr>Кураторские часы</vt:lpstr>
      <vt:lpstr>Грамоты </vt:lpstr>
      <vt:lpstr> 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Райимова Клара Амангелдиевна</dc:title>
  <dc:creator>RePack by Diakov</dc:creator>
  <cp:lastModifiedBy>RePack by Diakov</cp:lastModifiedBy>
  <cp:revision>11</cp:revision>
  <dcterms:created xsi:type="dcterms:W3CDTF">2025-04-04T15:04:26Z</dcterms:created>
  <dcterms:modified xsi:type="dcterms:W3CDTF">2025-04-04T16:57:24Z</dcterms:modified>
</cp:coreProperties>
</file>