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314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3" r:id="rId12"/>
    <p:sldId id="315" r:id="rId13"/>
    <p:sldId id="316" r:id="rId14"/>
    <p:sldId id="317" r:id="rId15"/>
    <p:sldId id="312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2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3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7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4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2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9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8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6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7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044D-8707-49E8-88D9-2324F10C192A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B67C-5A52-49EF-AF05-ABA9986E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398" y="1912691"/>
            <a:ext cx="6368360" cy="259175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Информатику здоровья (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Informatics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049" y="4614198"/>
            <a:ext cx="7047412" cy="1655762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Хисметова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Зайтуна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Абдулкасимовна</a:t>
            </a:r>
            <a:r>
              <a:rPr lang="ru-RU" sz="1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к.м.н.,  профессор, зав.кафедрой общественного здоровья  НАО МУС  РК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7464" y="402672"/>
            <a:ext cx="7516535" cy="19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информатики здоровья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процессов.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взаимодействия между медработниками.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времени обслуживания пациентов.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точности диагноза.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7813" y="289645"/>
            <a:ext cx="4128960" cy="254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и вызовы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Низкая цифровая грамотность персонала.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Недостаточная интеграция систем.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Высокие требования к защите данных.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Финансовые затраты.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896" y="3053593"/>
            <a:ext cx="111657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в Кыргызстане: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законодательного закрепления: стандартизации, защиты данных, юридической силы электронных медкарт и документов. В Кыргызстане обсуждается положение о единой медицинской информационной системе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инфраструктуры по всей территории — особенно в сельских и труднодоступных районах: интернет, оборудование, компьютеры, обученный персонал.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кадровых ресурсов — специалистов, умеющих работать с e-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системами, данными, анализом, безопасностью.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Привычка/сопротивление переходу от бумажной документации к цифровой: технические, организационные, человеческие барьеры.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мониторинг — нужно отслеживать, как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влияет на здоровье населения, качество услуг, доступность и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2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281" y="111762"/>
            <a:ext cx="1077146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Телемедицина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сельском районе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из сельских районов доступ к профильной медицинской помощи ограничен. Врач общей практики жалуется, что пациенты с хроническими заболеваниями вынуждены ездить в областной центр для консультаций. Министерство здравоохранения запускает пилот проекта телемедицины. На месте установлен компьютер, камера, интернет. Однако спустя 3 месяца 70% оборудования простаивает.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возможные причины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почему телемедицина не используется, и предложите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решения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повышения эффективности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причины: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обучения персонала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медработники не уверены, как проводить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боятся ошибок.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регламентов и маршрутизации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unclear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случаи направлять на телемедицину.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цифровая грамотность населения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пациенты не доверяют онлайн-консультациям.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врачей и среднего персонала.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протоколы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какие пациенты, при каких симптомах, как направляются.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 с населением: буклеты, объявления, медсестра-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0805" y="352338"/>
            <a:ext cx="7835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часть: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из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с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Картинки про информатику - 6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61" y="5125673"/>
            <a:ext cx="1192274" cy="11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5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344995" cy="134372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117" y="788565"/>
            <a:ext cx="113167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Ситуационная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Электронная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карта (ЭМК)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внедрена электронная медицинская карта. Однако в отделении терапевтов врачи продолжают вести бумажные карты, объясняя это тем, что «некоторые данные легче писать от руки».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двойного учета увеличивается нагрузка, а цифровая система не обновляется.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риска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возникают из-за двойного ведения документации, и предложите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управленческих решения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и расхождения данных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может привести к неправильному лечению или неверным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Неактуальные данные в ЭМК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влияет на статистику, отчеты, планирование и систему финансирования.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обязательное ведение ЭМК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запрет параллельной бумажной формы (кроме юридически обязательных).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назначить “IT-помощника” на каждое отделение.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через аудит: раз в 2 недели сверка данных.</a:t>
            </a:r>
          </a:p>
          <a:p>
            <a:endParaRPr lang="ru-RU" dirty="0"/>
          </a:p>
        </p:txBody>
      </p:sp>
      <p:pic>
        <p:nvPicPr>
          <p:cNvPr id="5" name="Picture 2" descr="Картинки про информатику - 6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069" y="5013081"/>
            <a:ext cx="1304865" cy="13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2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911628" cy="910766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839" y="511728"/>
            <a:ext cx="11358694" cy="651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Ситуационная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внутрибольничной инфекции и роль цифровых данных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хирургическом отделении фиксируется рост случаев послеоперационных инфекций. Комиссия ПИИК проводит анализ и замечает: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ВБИ лечились в разные смены,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стерилизации инструментов ведутся на бумаге и часто заполняются задним числом,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регистрации ВБИ в информационной системе запаздывает на 7–10 дней.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здоровья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помочь выявить источник вспышки и предотвратить дальнейшие случаи? Назовите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инструмента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информатики здоровья: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аудит стерилизации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автоматические журналы,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температуры, циклов, времени,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“задним числом”.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поможет выявить, какой аппарат или смена нарушают режим.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ВБИ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автоматические уведомления,</a:t>
            </a: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 отделению, сменам, врачам, инструментам.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быстро выявить общие факторы и локализовать источник.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быстрее связывает случаи между собой и предотвращает распространение инфекции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Picture 2" descr="Картинки про информатику - 6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15" y="4216127"/>
            <a:ext cx="2101819" cy="21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4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9644" y="427839"/>
            <a:ext cx="4887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Health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Informatics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558" y="1290961"/>
            <a:ext cx="7356475" cy="360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Глубокая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искусственного интеллекта (ИИ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Национальные экосистемы медицинских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Интернет вещей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постоянный мониторинг здоровья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Телемедицина и виртуальные клиники 2.0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Персонализированная и предиктивная медицина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цифровая этика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Обучение новых специалистов: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Informaticians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Умные больницы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биоинформатики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биоданных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Пациент — центр цифровой экосистемы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AutoNum type="arabicPeriod"/>
            </a:pPr>
            <a:endParaRPr lang="ru-RU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Premium Vector | Online doctor advice or consultation service fla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04" y="3154507"/>
            <a:ext cx="3762084" cy="32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d flat icon as Medical Innovation as Doctors and Technology in docto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86" y="427839"/>
            <a:ext cx="3022687" cy="30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67891"/>
              </p:ext>
            </p:extLst>
          </p:nvPr>
        </p:nvGraphicFramePr>
        <p:xfrm>
          <a:off x="528506" y="1795243"/>
          <a:ext cx="10825294" cy="4230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2647">
                  <a:extLst>
                    <a:ext uri="{9D8B030D-6E8A-4147-A177-3AD203B41FA5}">
                      <a16:colId xmlns:a16="http://schemas.microsoft.com/office/drawing/2014/main" val="3890047275"/>
                    </a:ext>
                  </a:extLst>
                </a:gridCol>
                <a:gridCol w="5412647">
                  <a:extLst>
                    <a:ext uri="{9D8B030D-6E8A-4147-A177-3AD203B41FA5}">
                      <a16:colId xmlns:a16="http://schemas.microsoft.com/office/drawing/2014/main" val="589801599"/>
                    </a:ext>
                  </a:extLst>
                </a:gridCol>
              </a:tblGrid>
              <a:tr h="308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изменится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2393197"/>
                  </a:ext>
                </a:extLst>
              </a:tr>
              <a:tr h="60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 в медицине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диагностики, документации, маршрутизации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90732922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 Data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платформы здравоохранения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669078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IoT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мониторинг здоровья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54601949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Телемедицина 2.0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Виртуальные поликлиники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24056734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Предиктивная медицина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вместо лечения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5730803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Кибербезопасность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Прозрачность и безопасность данных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5037586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Смарт-больницы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Роботы, автоматизация, сенсоры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22893574"/>
                  </a:ext>
                </a:extLst>
              </a:tr>
              <a:tr h="45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профессии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informatics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ключевая специальность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7703422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Персонализация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Генетические данные + 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35043589"/>
                  </a:ext>
                </a:extLst>
              </a:tr>
              <a:tr h="308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Пациент-центричность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 владеет своими данными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1375818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02592" y="679508"/>
            <a:ext cx="5137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Резюме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Health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Informatics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9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78246" y="2142309"/>
            <a:ext cx="6813754" cy="2270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Будьте здоровы!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8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6287" y="1786855"/>
            <a:ext cx="8447714" cy="235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лекции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здоровья в трансформации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информатики здоровья в системе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цели информатики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Кибербезопасность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здравоохранении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часть: примеры из практики с решением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Informatics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Telemedicine Virtual health care icons with medical technology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7" y="3425171"/>
            <a:ext cx="3269244" cy="326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7523" y="289646"/>
            <a:ext cx="84141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информатики здоровья в трансформации здравоохранения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здоровья (ИЗ) — это область, объединяющая IT, медицину, управление данными и общественное здоровье. Она является ключевым движущим фактором цифровой трансформации систем здравоохранения по всему миру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качества медицинских услуг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Улучшение доступности медицинской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Управление системой здравоохранения на основе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Усиление общественного здоровья 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эпиднадзора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Оптимизация процессов в медицинских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Поддержка клинических исследований и научного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Развитие персонализированной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Усиление прозрачности, подотчётности и доверия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451" y="4127383"/>
            <a:ext cx="9630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роль ИЗ в трансформации здравоохранения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здоровья: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 модель оказания помощи,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систему ориентированной на пациента,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расходы,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эффективность,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интегрирует медицину, общественное здоровье и новые технологии,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цифровую экосистему здравоохранения.</a:t>
            </a:r>
          </a:p>
        </p:txBody>
      </p:sp>
      <p:pic>
        <p:nvPicPr>
          <p:cNvPr id="6" name="Picture 2" descr="Cartoon Computer On White Background Vector Stock Vector (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17" y="3797651"/>
            <a:ext cx="2989481" cy="28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6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3719" y="360728"/>
            <a:ext cx="895391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Информатика здоровья (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Informatics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междисциплинарная область, изучающая использование информационных технологий и данных для улучшения качества медицинской помощи, эффективности систем здравоохранения и принятия клинических решений.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062" y="1828800"/>
            <a:ext cx="5041784" cy="267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цели информатики здоровья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безопасности медицинской помощи.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работы медицинских организаций.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клинических решений.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доступности и обмена медицинской информации.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затрат на здравоохранение.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9896" y="1554481"/>
            <a:ext cx="5687737" cy="339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медицинские записи (ЭМЗ / EHR).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Телемедицина.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Мобильное здоровье (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аналитика 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поддержки принятия решений (CDSS).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данных 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кибербезопасность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 и машинное обучение.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 медицинских вещей (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IoMT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Картинки про информатику - 69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567" y="4786579"/>
            <a:ext cx="1531368" cy="15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1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820706" cy="819929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7582" y="289645"/>
            <a:ext cx="81624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информатики здоровья в системе здравоохранения</a:t>
            </a:r>
            <a:endParaRPr lang="ru-RU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281" y="1031846"/>
            <a:ext cx="11467750" cy="509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Клиническая практика</a:t>
            </a:r>
            <a:endParaRPr lang="ru-RU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врача при постановке диагноза с помощью AI.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Автоматическая проверка лекарственных взаимодействий.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к клиническим протоколам в реальном времени.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цифровых алгоритмов для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триажа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медорганизацией</a:t>
            </a:r>
            <a:endParaRPr lang="ru-RU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расписание пациентов с автоматическим распределением потоков.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загрузки врачей и отделений в режиме реального времени.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Автоматизация документооборота и расчёта медицинских услуг.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Общественное здоровье</a:t>
            </a:r>
            <a:endParaRPr lang="ru-RU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данных на уровне населения через государственные информационные системы.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эпидемиологических трендов и раннее выявление вспышек.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распространения заболеваний с использованием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Пациент-ориентированный подход</a:t>
            </a:r>
            <a:endParaRPr lang="ru-RU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Личные электронные кабинеты пациентов.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Дистанционный мониторинг хронических состояний (глюкоза, давление, ЭКГ).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носимых устройств (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wearables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мобильных приложений.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artoon Computer On White Background Vector Stock Vector (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48" y="3977776"/>
            <a:ext cx="2800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tock Illustration - Doctor Examining Sick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72" y="790303"/>
            <a:ext cx="4286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4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879429" cy="878597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2180" y="226503"/>
            <a:ext cx="10504593" cy="480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Зарубежные примеры использования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Epic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Cerner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EHR: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автоматизация документации, интеграция CDSS.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IBM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поддержка принятия клинических решений.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Телемедицина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Kaiser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Permanente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60% амбулаторных консультаций проводится дистанционно.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рецепты в Финляндии и Эстонии: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полностью цифровой оборот рецептов.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Германия —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DiGA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официальные медицинские цифровые приложения, назначаемые врачом.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Азия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Южная Корея: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широкое использование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IoMT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мониторинг пациентов на дому.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Сингапур: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национальная база данных здоровья с возможностью подключения всех медицинских учреждений.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artoon Computer On White Background Vector Stock Vector (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930" y="4915948"/>
            <a:ext cx="1815268" cy="172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6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417140" cy="41674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472" y="111761"/>
            <a:ext cx="11701227" cy="624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Преимущества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возможности информатики здоровья в Кыргызстане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медицинской помощи, особенно для жителей отдалённых/сельских районов (телемедицина, цифровые медкарты, удалённый доступ к данным).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оказания медицинских услуг, снижение бумажной волокиты, минимизация ошибок, повышение прозрачности.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оперативного реагирования на вспышки заболеваний, эпидемии, мониторинга вакцинаций и состояния здоровья населения — что особенно важно для общественного здоровья.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эффективности здравоохранения: экономия времени, ресурсов, оптимизация логистики, лекарственного обеспечения и др.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кадров: появление специалистов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informatics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улучшение квалификации, международные программы обучения.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Казахстане: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ЕГИСЗ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(Единая государственная информационная система здравоохранения):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централизованный сбор данных, интеграция EMR, лабораторий и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аптек.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здоровья: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хранение данных о прививках, визитах,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назначениях.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Телемедицина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сельской местности: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дистанционные консультации специалистов в районах с низкой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доступностью.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электронное направление и получение результатов лабораторных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исследований.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искусственного интеллекта: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автоматическая расшифровка рентгенов и КТ (пилотные проекты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Мобильные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(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Damumed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запись на приём, результ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аты анализов, рецепты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artoon Computer On White Background Vector Stock Vector (Royalty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16" y="5539366"/>
            <a:ext cx="1160681" cy="11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4557" y="111761"/>
            <a:ext cx="10173252" cy="271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Реальные кейсы инноваций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Искусственный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r>
              <a:rPr lang="ru-RU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Распознавание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опухолей на МРТ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КТ; Предиктивные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 риска сердечно-сосудистых заболеваний.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Телемедицина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мониторинга хронических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больных.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Домашние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устройства для дистанционного ЭКГ.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EHR/EMR: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напоминания о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вакцинации;Генерация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рекомендаций на основе клинических протоколов.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ru-RU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контроля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диабета.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Трекинг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 активности и сна.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122" y="3002694"/>
            <a:ext cx="3875713" cy="264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медицинские записи (EMR/EHR)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 данных о пациенте в цифровом виде.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Упрощение доступа к информации.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Уменьшение ошибок при ведении документации.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интеграции с лабораторными системами и PACS.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2117" y="3002695"/>
            <a:ext cx="3229762" cy="243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Телемедицина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консультации.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хронических состояний.</a:t>
            </a:r>
          </a:p>
          <a:p>
            <a:pPr lvl="0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диагностика.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доступности медицинских услуг в сельских районах.</a:t>
            </a:r>
            <a:endParaRPr lang="ru-RU" sz="1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1879" y="2743199"/>
            <a:ext cx="3254927" cy="261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Аналитика данных и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Прогнозирование заболеваний.</a:t>
            </a:r>
            <a:endParaRPr lang="ru-RU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вспышек инфекций.</a:t>
            </a:r>
            <a:endParaRPr lang="ru-RU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маршрутизации пациентов.</a:t>
            </a:r>
            <a:endParaRPr lang="ru-RU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научных исследований.</a:t>
            </a:r>
            <a:endParaRPr lang="ru-RU" sz="1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omputer health check stock illustration. Illustration of monitor - 50193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15" y="5220261"/>
            <a:ext cx="1300294" cy="11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1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111761"/>
            <a:ext cx="1444086" cy="144272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993719" y="289645"/>
            <a:ext cx="9153893" cy="10013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900"/>
              </a:lnSpc>
              <a:buNone/>
            </a:pPr>
            <a:endParaRPr lang="en-US" sz="3150" dirty="0">
              <a:solidFill>
                <a:schemeClr val="accent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728" y="1803634"/>
            <a:ext cx="4622334" cy="2887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поддержки принятия решений (CDSS)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Напоминания и уведомления врачу.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Подсказки по клиническим протоколам.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Автоматический анализ симптомов и лабораторных данных.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Минимизация ошибок назначения лекарств.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74672" y="679508"/>
            <a:ext cx="5612234" cy="261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Кибербезопасность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здравоохранении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персональных данных.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Шифрование медицинской информации.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доступом.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персонала цифровой грамотности.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ро информатику - 6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29" y="3046241"/>
            <a:ext cx="3271706" cy="32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99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1217</Words>
  <Application>Microsoft Office PowerPoint</Application>
  <PresentationFormat>Широкоэкранный</PresentationFormat>
  <Paragraphs>213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Тема Office</vt:lpstr>
      <vt:lpstr>Введение в Информатику здоровья (Health Informatics)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Madina</dc:creator>
  <cp:lastModifiedBy>admin</cp:lastModifiedBy>
  <cp:revision>24</cp:revision>
  <dcterms:created xsi:type="dcterms:W3CDTF">2025-04-08T06:42:55Z</dcterms:created>
  <dcterms:modified xsi:type="dcterms:W3CDTF">2025-12-01T09:58:22Z</dcterms:modified>
</cp:coreProperties>
</file>