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732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-1251520"/>
            <a:ext cx="9000999" cy="8640960"/>
          </a:xfrm>
        </p:spPr>
      </p:pic>
    </p:spTree>
    <p:extLst>
      <p:ext uri="{BB962C8B-B14F-4D97-AF65-F5344CB8AC3E}">
        <p14:creationId xmlns:p14="http://schemas.microsoft.com/office/powerpoint/2010/main" val="100829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25952"/>
          </a:xfrm>
        </p:spPr>
      </p:pic>
    </p:spTree>
    <p:extLst>
      <p:ext uri="{BB962C8B-B14F-4D97-AF65-F5344CB8AC3E}">
        <p14:creationId xmlns:p14="http://schemas.microsoft.com/office/powerpoint/2010/main" val="31706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25952"/>
          </a:xfrm>
        </p:spPr>
      </p:pic>
    </p:spTree>
    <p:extLst>
      <p:ext uri="{BB962C8B-B14F-4D97-AF65-F5344CB8AC3E}">
        <p14:creationId xmlns:p14="http://schemas.microsoft.com/office/powerpoint/2010/main" val="34747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25952"/>
          </a:xfrm>
        </p:spPr>
      </p:pic>
    </p:spTree>
    <p:extLst>
      <p:ext uri="{BB962C8B-B14F-4D97-AF65-F5344CB8AC3E}">
        <p14:creationId xmlns:p14="http://schemas.microsoft.com/office/powerpoint/2010/main" val="240923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54"/>
            <a:ext cx="9144000" cy="6799298"/>
          </a:xfrm>
        </p:spPr>
      </p:pic>
    </p:spTree>
    <p:extLst>
      <p:ext uri="{BB962C8B-B14F-4D97-AF65-F5344CB8AC3E}">
        <p14:creationId xmlns:p14="http://schemas.microsoft.com/office/powerpoint/2010/main" val="589876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8504" cy="6957392"/>
          </a:xfrm>
        </p:spPr>
      </p:pic>
    </p:spTree>
    <p:extLst>
      <p:ext uri="{BB962C8B-B14F-4D97-AF65-F5344CB8AC3E}">
        <p14:creationId xmlns:p14="http://schemas.microsoft.com/office/powerpoint/2010/main" val="2075759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97360" y="-3145020"/>
            <a:ext cx="6741368" cy="13033448"/>
          </a:xfrm>
        </p:spPr>
      </p:pic>
    </p:spTree>
    <p:extLst>
      <p:ext uri="{BB962C8B-B14F-4D97-AF65-F5344CB8AC3E}">
        <p14:creationId xmlns:p14="http://schemas.microsoft.com/office/powerpoint/2010/main" val="118778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07604" y="-1935595"/>
            <a:ext cx="6696741" cy="10801201"/>
          </a:xfrm>
        </p:spPr>
      </p:pic>
    </p:spTree>
    <p:extLst>
      <p:ext uri="{BB962C8B-B14F-4D97-AF65-F5344CB8AC3E}">
        <p14:creationId xmlns:p14="http://schemas.microsoft.com/office/powerpoint/2010/main" val="29975895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Default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2025-11-07T04:43:23Z</dcterms:created>
  <dcterms:modified xsi:type="dcterms:W3CDTF">2025-11-07T05:02:05Z</dcterms:modified>
</cp:coreProperties>
</file>