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B0E27-6ED4-4856-B0DE-C0CD6893BD07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AB77-ED78-415F-B65C-3C0A06689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369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B0E27-6ED4-4856-B0DE-C0CD6893BD07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AB77-ED78-415F-B65C-3C0A06689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545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B0E27-6ED4-4856-B0DE-C0CD6893BD07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AB77-ED78-415F-B65C-3C0A06689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317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B0E27-6ED4-4856-B0DE-C0CD6893BD07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AB77-ED78-415F-B65C-3C0A06689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435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B0E27-6ED4-4856-B0DE-C0CD6893BD07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AB77-ED78-415F-B65C-3C0A06689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084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B0E27-6ED4-4856-B0DE-C0CD6893BD07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AB77-ED78-415F-B65C-3C0A06689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418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B0E27-6ED4-4856-B0DE-C0CD6893BD07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AB77-ED78-415F-B65C-3C0A06689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535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B0E27-6ED4-4856-B0DE-C0CD6893BD07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AB77-ED78-415F-B65C-3C0A06689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958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B0E27-6ED4-4856-B0DE-C0CD6893BD07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AB77-ED78-415F-B65C-3C0A06689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118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B0E27-6ED4-4856-B0DE-C0CD6893BD07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AB77-ED78-415F-B65C-3C0A06689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151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B0E27-6ED4-4856-B0DE-C0CD6893BD07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AB77-ED78-415F-B65C-3C0A06689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245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9B0E27-6ED4-4856-B0DE-C0CD6893BD07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E2AB77-ED78-415F-B65C-3C0A06689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082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5410"/>
            <a:ext cx="9144000" cy="1589103"/>
          </a:xfrm>
        </p:spPr>
        <p:txBody>
          <a:bodyPr>
            <a:normAutofit fontScale="90000"/>
          </a:bodyPr>
          <a:lstStyle/>
          <a:p>
            <a:r>
              <a:rPr lang="ky-KG" sz="4000" b="1" dirty="0"/>
              <a:t>Анкетирование </a:t>
            </a:r>
            <a:r>
              <a:rPr lang="ky-KG" sz="4000" b="1" dirty="0" smtClean="0"/>
              <a:t>работодателей</a:t>
            </a:r>
            <a:r>
              <a:rPr lang="en-US" sz="4000" b="1" dirty="0" smtClean="0"/>
              <a:t> </a:t>
            </a:r>
            <a:br>
              <a:rPr lang="en-US" sz="4000" b="1" dirty="0" smtClean="0"/>
            </a:br>
            <a:r>
              <a:rPr lang="ru-RU" sz="4000" b="1" dirty="0" smtClean="0"/>
              <a:t>Для </a:t>
            </a:r>
            <a:r>
              <a:rPr lang="ru-RU" sz="4000" b="1" dirty="0"/>
              <a:t>ВПО по специальности «Лабораторное дело»</a:t>
            </a:r>
            <a:endParaRPr lang="en-US" sz="40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106" y="1920190"/>
            <a:ext cx="10486923" cy="4152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81181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470738"/>
            <a:ext cx="10515600" cy="5823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7130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65125"/>
            <a:ext cx="10515600" cy="5811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67883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65125"/>
            <a:ext cx="10515600" cy="5875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966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65125"/>
            <a:ext cx="10515600" cy="5811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87479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473778"/>
            <a:ext cx="10622872" cy="5703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8424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482007"/>
            <a:ext cx="10515600" cy="5694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57385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838200" y="1690688"/>
            <a:ext cx="10515600" cy="688528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6258" y="1027906"/>
            <a:ext cx="10515600" cy="4351338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6258" y="442827"/>
            <a:ext cx="10737542" cy="5931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27195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442788"/>
            <a:ext cx="10515600" cy="5807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05691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445403"/>
            <a:ext cx="10578483" cy="5731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104673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</Words>
  <Application>Microsoft Office PowerPoint</Application>
  <PresentationFormat>Широкоэкранный</PresentationFormat>
  <Paragraphs>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Тема Office</vt:lpstr>
      <vt:lpstr>Анкетирование работодателей  Для ВПО по специальности «Лабораторное дело»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Анкетирование работодателей  Для ВПО по специальности «Лабораторное дело»</dc:title>
  <dc:creator>Внутренних болезней Пропедевтика</dc:creator>
  <cp:lastModifiedBy>Внутренних болезней Пропедевтика</cp:lastModifiedBy>
  <cp:revision>1</cp:revision>
  <dcterms:created xsi:type="dcterms:W3CDTF">2026-02-10T04:37:02Z</dcterms:created>
  <dcterms:modified xsi:type="dcterms:W3CDTF">2026-02-10T04:43:32Z</dcterms:modified>
</cp:coreProperties>
</file>