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98BB2-A113-41D2-815A-E96D868B8C35}" type="datetime10">
              <a:rPr lang="ru-RU" smtClean="0"/>
              <a:t>18:29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3851B-D0E7-4B67-9696-00AD4FA65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7656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E8C88-9CCA-403E-96DD-EA3817E5881A}" type="datetime10">
              <a:rPr lang="ru-RU" smtClean="0"/>
              <a:t>18:29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5D4BC-05D3-4471-940A-D837E3EE4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557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5D4BC-05D3-4471-940A-D837E3EE4172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5DAA853-8811-41AA-994B-8DB300CEB9D6}" type="datetime10">
              <a:rPr lang="ru-RU" smtClean="0"/>
              <a:t>18:29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90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4FE8C88-9CCA-403E-96DD-EA3817E5881A}" type="datetime10">
              <a:rPr lang="ru-RU" smtClean="0"/>
              <a:t>18:29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C5D4BC-05D3-4471-940A-D837E3EE417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53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2EC5-23A8-4CD7-A091-E4A727C24E82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1979-F282-41F9-B023-21DEDDBC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2EC5-23A8-4CD7-A091-E4A727C24E82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1979-F282-41F9-B023-21DEDDBC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4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2EC5-23A8-4CD7-A091-E4A727C24E82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1979-F282-41F9-B023-21DEDDBC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2EC5-23A8-4CD7-A091-E4A727C24E82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1979-F282-41F9-B023-21DEDDBC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06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2EC5-23A8-4CD7-A091-E4A727C24E82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1979-F282-41F9-B023-21DEDDBC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2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2EC5-23A8-4CD7-A091-E4A727C24E82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1979-F282-41F9-B023-21DEDDBC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4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2EC5-23A8-4CD7-A091-E4A727C24E82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1979-F282-41F9-B023-21DEDDBC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1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2EC5-23A8-4CD7-A091-E4A727C24E82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1979-F282-41F9-B023-21DEDDBC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2EC5-23A8-4CD7-A091-E4A727C24E82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1979-F282-41F9-B023-21DEDDBC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2EC5-23A8-4CD7-A091-E4A727C24E82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1979-F282-41F9-B023-21DEDDBC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7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2EC5-23A8-4CD7-A091-E4A727C24E82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1979-F282-41F9-B023-21DEDDBC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72EC5-23A8-4CD7-A091-E4A727C24E82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1979-F282-41F9-B023-21DEDDBC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7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2460" y="257160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ОЦЕНКА КАЧЕСТВА ОБРАЗОВАНИЯ</a:t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>
                <a:latin typeface="Arial Black" panose="020B0A04020102020204" pitchFamily="34" charset="0"/>
              </a:rPr>
              <a:t/>
            </a:r>
            <a:br>
              <a:rPr lang="ru-RU" b="1" dirty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2024-2025-у.г.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8611" y="5206551"/>
            <a:ext cx="5687683" cy="1021720"/>
          </a:xfrm>
        </p:spPr>
        <p:txBody>
          <a:bodyPr/>
          <a:lstStyle/>
          <a:p>
            <a:endParaRPr lang="ky-KG" dirty="0"/>
          </a:p>
          <a:p>
            <a:pPr algn="l"/>
            <a:r>
              <a:rPr lang="ky-KG" b="1" dirty="0" smtClean="0"/>
              <a:t>Специальность: Сестринское дело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48519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t="30999" r="21081" b="8733"/>
          <a:stretch/>
        </p:blipFill>
        <p:spPr>
          <a:xfrm>
            <a:off x="648418" y="394013"/>
            <a:ext cx="10514162" cy="5985588"/>
          </a:xfrm>
        </p:spPr>
      </p:pic>
    </p:spTree>
    <p:extLst>
      <p:ext uri="{BB962C8B-B14F-4D97-AF65-F5344CB8AC3E}">
        <p14:creationId xmlns:p14="http://schemas.microsoft.com/office/powerpoint/2010/main" val="266007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1" t="30206" r="25987" b="11906"/>
          <a:stretch/>
        </p:blipFill>
        <p:spPr>
          <a:xfrm>
            <a:off x="1173193" y="408473"/>
            <a:ext cx="10317192" cy="5888810"/>
          </a:xfrm>
        </p:spPr>
      </p:pic>
    </p:spTree>
    <p:extLst>
      <p:ext uri="{BB962C8B-B14F-4D97-AF65-F5344CB8AC3E}">
        <p14:creationId xmlns:p14="http://schemas.microsoft.com/office/powerpoint/2010/main" val="2416108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7" t="35361" r="25318" b="29747"/>
          <a:stretch/>
        </p:blipFill>
        <p:spPr>
          <a:xfrm>
            <a:off x="431321" y="707367"/>
            <a:ext cx="11231592" cy="5267764"/>
          </a:xfrm>
        </p:spPr>
      </p:pic>
    </p:spTree>
    <p:extLst>
      <p:ext uri="{BB962C8B-B14F-4D97-AF65-F5344CB8AC3E}">
        <p14:creationId xmlns:p14="http://schemas.microsoft.com/office/powerpoint/2010/main" val="2660749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1" t="38136" r="25541" b="13887"/>
          <a:stretch/>
        </p:blipFill>
        <p:spPr>
          <a:xfrm>
            <a:off x="665671" y="589411"/>
            <a:ext cx="10515600" cy="5680303"/>
          </a:xfrm>
        </p:spPr>
      </p:pic>
    </p:spTree>
    <p:extLst>
      <p:ext uri="{BB962C8B-B14F-4D97-AF65-F5344CB8AC3E}">
        <p14:creationId xmlns:p14="http://schemas.microsoft.com/office/powerpoint/2010/main" val="269523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t="36153" r="20858" b="13889"/>
          <a:stretch/>
        </p:blipFill>
        <p:spPr>
          <a:xfrm>
            <a:off x="276044" y="586596"/>
            <a:ext cx="11302525" cy="5658929"/>
          </a:xfrm>
        </p:spPr>
      </p:pic>
    </p:spTree>
    <p:extLst>
      <p:ext uri="{BB962C8B-B14F-4D97-AF65-F5344CB8AC3E}">
        <p14:creationId xmlns:p14="http://schemas.microsoft.com/office/powerpoint/2010/main" val="194820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4" t="34963" r="20412" b="13888"/>
          <a:stretch/>
        </p:blipFill>
        <p:spPr>
          <a:xfrm>
            <a:off x="621102" y="793631"/>
            <a:ext cx="10900979" cy="5607170"/>
          </a:xfrm>
        </p:spPr>
      </p:pic>
    </p:spTree>
    <p:extLst>
      <p:ext uri="{BB962C8B-B14F-4D97-AF65-F5344CB8AC3E}">
        <p14:creationId xmlns:p14="http://schemas.microsoft.com/office/powerpoint/2010/main" val="320389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9" t="27892" r="20731" b="23275"/>
          <a:stretch/>
        </p:blipFill>
        <p:spPr bwMode="auto">
          <a:xfrm>
            <a:off x="838200" y="1035171"/>
            <a:ext cx="10084525" cy="547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t="29413" r="20411" b="23403"/>
          <a:stretch/>
        </p:blipFill>
        <p:spPr>
          <a:xfrm>
            <a:off x="934700" y="1190445"/>
            <a:ext cx="10721111" cy="4796287"/>
          </a:xfrm>
        </p:spPr>
      </p:pic>
    </p:spTree>
    <p:extLst>
      <p:ext uri="{BB962C8B-B14F-4D97-AF65-F5344CB8AC3E}">
        <p14:creationId xmlns:p14="http://schemas.microsoft.com/office/powerpoint/2010/main" val="90698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t="33775" r="20189" b="10319"/>
          <a:stretch/>
        </p:blipFill>
        <p:spPr>
          <a:xfrm>
            <a:off x="838200" y="690114"/>
            <a:ext cx="10515600" cy="5981568"/>
          </a:xfrm>
        </p:spPr>
      </p:pic>
    </p:spTree>
    <p:extLst>
      <p:ext uri="{BB962C8B-B14F-4D97-AF65-F5344CB8AC3E}">
        <p14:creationId xmlns:p14="http://schemas.microsoft.com/office/powerpoint/2010/main" val="331878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7" t="27828" r="20412" b="14284"/>
          <a:stretch/>
        </p:blipFill>
        <p:spPr>
          <a:xfrm>
            <a:off x="838200" y="500333"/>
            <a:ext cx="10515600" cy="6051378"/>
          </a:xfrm>
        </p:spPr>
      </p:pic>
    </p:spTree>
    <p:extLst>
      <p:ext uri="{BB962C8B-B14F-4D97-AF65-F5344CB8AC3E}">
        <p14:creationId xmlns:p14="http://schemas.microsoft.com/office/powerpoint/2010/main" val="251307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4" t="34568" r="20189" b="6354"/>
          <a:stretch/>
        </p:blipFill>
        <p:spPr>
          <a:xfrm>
            <a:off x="872706" y="724060"/>
            <a:ext cx="10515600" cy="5803057"/>
          </a:xfrm>
        </p:spPr>
      </p:pic>
    </p:spTree>
    <p:extLst>
      <p:ext uri="{BB962C8B-B14F-4D97-AF65-F5344CB8AC3E}">
        <p14:creationId xmlns:p14="http://schemas.microsoft.com/office/powerpoint/2010/main" val="293597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t="31396" r="20412" b="17059"/>
          <a:stretch/>
        </p:blipFill>
        <p:spPr>
          <a:xfrm>
            <a:off x="717430" y="672860"/>
            <a:ext cx="10744824" cy="5727939"/>
          </a:xfrm>
        </p:spPr>
      </p:pic>
    </p:spTree>
    <p:extLst>
      <p:ext uri="{BB962C8B-B14F-4D97-AF65-F5344CB8AC3E}">
        <p14:creationId xmlns:p14="http://schemas.microsoft.com/office/powerpoint/2010/main" val="2775660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11</Words>
  <Application>Microsoft Office PowerPoint</Application>
  <PresentationFormat>Широкоэкранный</PresentationFormat>
  <Paragraphs>7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Тема Office</vt:lpstr>
      <vt:lpstr>ОЦЕНКА КАЧЕСТВА ОБРАЗОВАНИЯ  2024-2025-у.г.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cp:lastPrinted>2026-02-21T12:29:38Z</cp:lastPrinted>
  <dcterms:created xsi:type="dcterms:W3CDTF">2026-02-21T12:05:34Z</dcterms:created>
  <dcterms:modified xsi:type="dcterms:W3CDTF">2026-02-21T12:29:40Z</dcterms:modified>
</cp:coreProperties>
</file>