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10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849A5-1302-4F33-A940-98D8FB8A8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687BD5-0063-43B3-BA2C-731C1A37B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DEF560-0604-4D7F-A611-D4C35816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F0E-FA9C-4F55-AA51-2425B553375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DCE2B-D7A5-4939-9CBB-8FEED34A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FEF1D-9896-46E3-901C-8C1330ED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8D26-92C8-4C09-A48F-C61C53D7A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7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BFC70-9BEE-4AF1-9E29-8989C027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B0E040-077C-4AA5-90FE-949D899F9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7CA57-AACD-4A74-99A7-CD6914F7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F0E-FA9C-4F55-AA51-2425B553375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2FCCE0-C171-4305-8F92-22747E85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DC04EB-189C-4A97-8E0E-0B69B3DB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8D26-92C8-4C09-A48F-C61C53D7A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5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673EFB-9498-4565-8E2A-2ACF5069A0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6BB5A-17EB-4A27-AE0C-154B042F9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0416B-EC19-4DBC-A792-F95AFF13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F0E-FA9C-4F55-AA51-2425B553375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D47289-D250-4B0C-9EBA-45BB5380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360B4-F7B3-413E-B1E6-2CC86DB3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8D26-92C8-4C09-A48F-C61C53D7A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2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2905B-86F1-4DD2-8504-C5B3A017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C3C5A-D2E1-462B-B408-6456812DF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CD3BD1-C068-4078-9F62-9656B0CD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F0E-FA9C-4F55-AA51-2425B553375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3BD159-B18E-419B-B437-B6E7026F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46EB5E-8669-4778-B0A1-54A441E3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8D26-92C8-4C09-A48F-C61C53D7A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1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0067C-CD74-490A-A6C5-41508378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9E9738-FA5C-429F-8C4F-C750AA584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983ABA-FB48-40D0-81EA-2F1C1A44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F0E-FA9C-4F55-AA51-2425B553375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07A86F-1E22-4B97-95B8-EF30D7F2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98A087-D8DB-4D4A-A7C1-490C3E31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8D26-92C8-4C09-A48F-C61C53D7A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38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0E3EE-8A36-4FCC-AA45-16EC933F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D17951-5F48-4849-AE52-0C081E43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E3CCF-EE3D-4E59-9644-E41EFC2F5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99B93C-9A01-4880-AE8F-32DB2977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F0E-FA9C-4F55-AA51-2425B553375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5F0DD2-A1FC-4695-8502-D053BDCA3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40DB3E-170D-4DF0-B575-6D2D206D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8D26-92C8-4C09-A48F-C61C53D7A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3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098E5-1F56-45B0-B0CC-B86F2FE7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9B01E3-2B4E-4D8A-A99B-296042B5F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9F63D1-DF70-4877-B190-916611FB7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8B31F9-78DF-4980-B1FF-3BE8D94A8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71B56E-03EE-4B76-A76C-C17FC0F9F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EEA493-6259-4DF7-8892-3A922D41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F0E-FA9C-4F55-AA51-2425B553375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98D323-1EA9-4364-AB58-D74F2F67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670B3A-C49F-496C-A0BB-FFF0E237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8D26-92C8-4C09-A48F-C61C53D7A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5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9A248-B5F5-4410-AD53-FC2971AF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9A51B7-4813-4AFD-9000-F72CE1B0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F0E-FA9C-4F55-AA51-2425B553375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3C2227-45C3-4C76-8F21-E6103F02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6E77E0-4106-43EC-B5AE-1B8D315D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8D26-92C8-4C09-A48F-C61C53D7A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4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8B08FB-46D7-4A65-B5EE-24A876AC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F0E-FA9C-4F55-AA51-2425B553375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82C109-1C1A-4E05-8395-3DB3D5DE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723F7A-CB7C-4195-9FAE-4C35F7B0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8D26-92C8-4C09-A48F-C61C53D7A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9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D7200-AAAA-4070-8CD1-9B30EFAC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38F1A1-4BB9-4BA1-B1EB-52B258E2D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169C7C-E40E-4C5B-BE9D-86D79C624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28349-A69D-4D6E-9DE6-145C89BE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F0E-FA9C-4F55-AA51-2425B553375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D54F67-A91A-4289-AB7F-D0C962EF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3B3223-88E2-418E-B342-F651139F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8D26-92C8-4C09-A48F-C61C53D7A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2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FCDEC-DE28-4D1E-A118-8938EEEE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B38D34-4ECF-4EA8-B1A4-62F965362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915980-E832-4D2C-8050-FA4EA2CE6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5F6B20-49D7-46AD-88D9-F84CB110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F0E-FA9C-4F55-AA51-2425B553375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FDCDF2-3F4C-4D88-8AC9-AF3C33F2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FECE41-2A98-4831-84EE-E183F08F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8D26-92C8-4C09-A48F-C61C53D7A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9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FD34F-8EB4-4B4E-A19A-F89805F7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5C0D5E-141C-4898-8710-FDADC7778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F3B9CE-4A52-4CCA-A873-5DF3131D4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EF0E-FA9C-4F55-AA51-2425B5533758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431CD0-753D-4A10-9FFC-8878C2AE5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21C598-8CFC-46D1-A4BD-EA5CD6431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8D26-92C8-4C09-A48F-C61C53D7A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9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EE507-9FA1-49B2-B4D4-396B305FC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25" y="2600324"/>
            <a:ext cx="10858500" cy="2022475"/>
          </a:xfrm>
        </p:spPr>
        <p:txBody>
          <a:bodyPr>
            <a:noAutofit/>
          </a:bodyPr>
          <a:lstStyle/>
          <a:p>
            <a:r>
              <a:rPr lang="ru-RU" sz="4400" dirty="0"/>
              <a:t>Отчет о прохождении стажировки </a:t>
            </a:r>
            <a:br>
              <a:rPr lang="ru-RU" sz="4400" dirty="0"/>
            </a:br>
            <a:r>
              <a:rPr lang="ru-RU" sz="4400" dirty="0"/>
              <a:t>в Институте науки Токио </a:t>
            </a:r>
            <a:br>
              <a:rPr lang="en-US" sz="4400" dirty="0"/>
            </a:br>
            <a:r>
              <a:rPr lang="ru-RU" sz="4400" dirty="0"/>
              <a:t>(</a:t>
            </a:r>
            <a:r>
              <a:rPr lang="en-US" sz="4400" dirty="0"/>
              <a:t>Institute of Science Tokyo)</a:t>
            </a:r>
            <a:br>
              <a:rPr lang="ru-RU" sz="4400" dirty="0"/>
            </a:br>
            <a:r>
              <a:rPr lang="ru-RU" sz="4400" dirty="0"/>
              <a:t>19.06.25-04.07.25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42946E-7482-4FFB-9FE1-30F8ACB61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826137"/>
            <a:ext cx="9144000" cy="1655762"/>
          </a:xfrm>
        </p:spPr>
        <p:txBody>
          <a:bodyPr/>
          <a:lstStyle/>
          <a:p>
            <a:r>
              <a:rPr lang="ru-RU" dirty="0"/>
              <a:t>Стажировка </a:t>
            </a:r>
          </a:p>
          <a:p>
            <a:r>
              <a:rPr lang="ru-RU" dirty="0"/>
              <a:t>в рамках программы SATREPS — Научно-технологическое партнёрство для устойчивого развития, при поддержке организации </a:t>
            </a:r>
            <a:r>
              <a:rPr lang="en-US" dirty="0"/>
              <a:t>JICA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B57019-BDD8-4331-AA7D-37BD7783B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786" y="349124"/>
            <a:ext cx="1651139" cy="1469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2284F1-A894-49BF-80B1-4F3175225F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05" y="403077"/>
            <a:ext cx="1946910" cy="141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3F6CCF-DE61-471C-8FC2-4068A863A5E4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722" y="268923"/>
            <a:ext cx="2154555" cy="15227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C3278E6-D9D2-44B1-88C7-EBA404131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43" y="376101"/>
            <a:ext cx="2676040" cy="141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63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BACEB5-7C99-4399-898F-E64604975C0B}"/>
              </a:ext>
            </a:extLst>
          </p:cNvPr>
          <p:cNvSpPr/>
          <p:nvPr/>
        </p:nvSpPr>
        <p:spPr>
          <a:xfrm>
            <a:off x="262342" y="1400175"/>
            <a:ext cx="56812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19 июня по 4 июля</a:t>
            </a:r>
            <a:r>
              <a:rPr lang="en-US" sz="2400" dirty="0"/>
              <a:t> </a:t>
            </a:r>
            <a:r>
              <a:rPr lang="ru-RU" sz="2400" dirty="0" err="1"/>
              <a:t>PhD</a:t>
            </a:r>
            <a:r>
              <a:rPr lang="ru-RU" sz="2400" dirty="0"/>
              <a:t> докторант Международного медицинского факультета </a:t>
            </a:r>
            <a:r>
              <a:rPr lang="ru-RU" sz="2400" dirty="0" err="1"/>
              <a:t>ОшГУ</a:t>
            </a:r>
            <a:r>
              <a:rPr lang="ru-RU" sz="2400" dirty="0"/>
              <a:t> </a:t>
            </a:r>
            <a:r>
              <a:rPr lang="ru-RU" sz="2400" dirty="0" err="1"/>
              <a:t>Айжан</a:t>
            </a:r>
            <a:r>
              <a:rPr lang="ru-RU" sz="2400" dirty="0"/>
              <a:t> </a:t>
            </a:r>
            <a:r>
              <a:rPr lang="ru-RU" sz="2400" dirty="0" err="1"/>
              <a:t>Мурзалиева</a:t>
            </a:r>
            <a:r>
              <a:rPr lang="ru-RU" sz="2400" dirty="0"/>
              <a:t> прошла </a:t>
            </a:r>
            <a:r>
              <a:rPr lang="en-US" sz="2400" dirty="0"/>
              <a:t>c</a:t>
            </a:r>
            <a:r>
              <a:rPr lang="ru-RU" sz="2400" dirty="0" err="1"/>
              <a:t>тажировку</a:t>
            </a:r>
            <a:r>
              <a:rPr lang="ru-RU" sz="2400" dirty="0"/>
              <a:t> в Институте науки  Токио, Япония.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AFFADE74-FAB9-4593-874C-82E26E4ABF7D}"/>
              </a:ext>
            </a:extLst>
          </p:cNvPr>
          <p:cNvSpPr/>
          <p:nvPr/>
        </p:nvSpPr>
        <p:spPr>
          <a:xfrm>
            <a:off x="5943600" y="200026"/>
            <a:ext cx="4988514" cy="310515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7D71E688-D727-48EA-8834-11E2CFD23790}"/>
              </a:ext>
            </a:extLst>
          </p:cNvPr>
          <p:cNvSpPr/>
          <p:nvPr/>
        </p:nvSpPr>
        <p:spPr>
          <a:xfrm>
            <a:off x="6689135" y="3505202"/>
            <a:ext cx="4988515" cy="3105150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7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4D43-34E9-4758-A12B-C53A5F63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стажировки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203E3-6BA9-4847-AA02-63141580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575" cy="4351338"/>
          </a:xfrm>
        </p:spPr>
        <p:txBody>
          <a:bodyPr/>
          <a:lstStyle/>
          <a:p>
            <a:r>
              <a:rPr lang="ru-RU" dirty="0"/>
              <a:t>прохождение практического обучения в Институте науки  Токио в рамках проекта SATREPS при поддержке JICA</a:t>
            </a:r>
            <a:r>
              <a:rPr lang="en-US" dirty="0"/>
              <a:t> </a:t>
            </a:r>
            <a:r>
              <a:rPr lang="ru-RU" dirty="0"/>
              <a:t>Кыргызстан.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E23A66A-3C75-4679-ACEA-3E5811655B95}"/>
              </a:ext>
            </a:extLst>
          </p:cNvPr>
          <p:cNvSpPr/>
          <p:nvPr/>
        </p:nvSpPr>
        <p:spPr>
          <a:xfrm>
            <a:off x="6096000" y="365125"/>
            <a:ext cx="5353050" cy="587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9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DDA77-D430-46F5-8B9C-91FADE13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Работа в лаборатории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D6B85-6F4C-45A5-A408-CAC48BCD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7300" cy="4351338"/>
          </a:xfrm>
        </p:spPr>
        <p:txBody>
          <a:bodyPr/>
          <a:lstStyle/>
          <a:p>
            <a:r>
              <a:rPr lang="ru-RU" dirty="0"/>
              <a:t>В ходе визита было  знакомство с современными методами и технологиями в области мониторинга и моделирования атмосферного загрязнения, обмен опытом с японскими коллегами, а также укрепление двустороннего научного сотрудничества.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6FA90C1-190B-42CD-8B1A-1ED2BB54E66B}"/>
              </a:ext>
            </a:extLst>
          </p:cNvPr>
          <p:cNvSpPr/>
          <p:nvPr/>
        </p:nvSpPr>
        <p:spPr>
          <a:xfrm>
            <a:off x="6310313" y="115887"/>
            <a:ext cx="4269582" cy="3419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C600E0F-25B0-4B79-97A4-4A740AD574C4}"/>
              </a:ext>
            </a:extLst>
          </p:cNvPr>
          <p:cNvSpPr/>
          <p:nvPr/>
        </p:nvSpPr>
        <p:spPr>
          <a:xfrm>
            <a:off x="7906343" y="3554412"/>
            <a:ext cx="4180881" cy="316865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4D18F7E-F635-4E50-B399-B95FB0956E19}"/>
              </a:ext>
            </a:extLst>
          </p:cNvPr>
          <p:cNvSpPr/>
          <p:nvPr/>
        </p:nvSpPr>
        <p:spPr>
          <a:xfrm>
            <a:off x="4933951" y="4186237"/>
            <a:ext cx="2905124" cy="261937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9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3EF6-D02F-4E8A-895C-B34AE44F9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76625" cy="1325563"/>
          </a:xfrm>
        </p:spPr>
        <p:txBody>
          <a:bodyPr/>
          <a:lstStyle/>
          <a:p>
            <a:r>
              <a:rPr lang="ru-RU" dirty="0"/>
              <a:t>Обучение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3E368C-B748-4282-BE37-1B9AD91BD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10" y="1523133"/>
            <a:ext cx="5495925" cy="4351338"/>
          </a:xfrm>
        </p:spPr>
        <p:txBody>
          <a:bodyPr>
            <a:normAutofit/>
          </a:bodyPr>
          <a:lstStyle/>
          <a:p>
            <a:r>
              <a:rPr lang="ru-RU" dirty="0"/>
              <a:t>Учебная программа была посвящена вопросам эпидемиологии и коммуникации в системе здравоохранения. Лекции и практические занятия проводились профессорами Института науки Токио, что позволило ознакомиться с международными исследованиями и обменяться опытом.</a:t>
            </a:r>
          </a:p>
        </p:txBody>
      </p:sp>
      <p:sp>
        <p:nvSpPr>
          <p:cNvPr id="4" name="Прямоугольник: скругленные верхние углы 3">
            <a:extLst>
              <a:ext uri="{FF2B5EF4-FFF2-40B4-BE49-F238E27FC236}">
                <a16:creationId xmlns:a16="http://schemas.microsoft.com/office/drawing/2014/main" id="{34CE542C-D78C-4C8E-955A-971EE0094DED}"/>
              </a:ext>
            </a:extLst>
          </p:cNvPr>
          <p:cNvSpPr/>
          <p:nvPr/>
        </p:nvSpPr>
        <p:spPr>
          <a:xfrm>
            <a:off x="5903535" y="338427"/>
            <a:ext cx="3284161" cy="2523727"/>
          </a:xfrm>
          <a:prstGeom prst="round2SameRect">
            <a:avLst>
              <a:gd name="adj1" fmla="val 16667"/>
              <a:gd name="adj2" fmla="val 1726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E2834F0-C5EC-49EC-9858-D3D72A8EC3ED}"/>
              </a:ext>
            </a:extLst>
          </p:cNvPr>
          <p:cNvSpPr/>
          <p:nvPr/>
        </p:nvSpPr>
        <p:spPr>
          <a:xfrm>
            <a:off x="9457955" y="3494835"/>
            <a:ext cx="2617074" cy="252372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BEE884-1646-4394-B66D-5E995F1BA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483" y="365125"/>
            <a:ext cx="2316017" cy="231601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FD292BA-6765-49D3-AB4F-D0674BCC5691}"/>
              </a:ext>
            </a:extLst>
          </p:cNvPr>
          <p:cNvSpPr/>
          <p:nvPr/>
        </p:nvSpPr>
        <p:spPr>
          <a:xfrm>
            <a:off x="5903535" y="3494834"/>
            <a:ext cx="3284161" cy="2523727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7AF19-A78F-40DF-8907-CB79DBBE2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стажировки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96739-0667-49B0-8651-5F919B683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6025" cy="3241675"/>
          </a:xfrm>
        </p:spPr>
        <p:txBody>
          <a:bodyPr/>
          <a:lstStyle/>
          <a:p>
            <a:r>
              <a:rPr lang="ru-RU" dirty="0"/>
              <a:t>Полученные знания будут применены для работы научно-исследовательского центра </a:t>
            </a:r>
            <a:r>
              <a:rPr lang="en-US" dirty="0"/>
              <a:t>IRCAPS</a:t>
            </a:r>
            <a:r>
              <a:rPr lang="ru-RU" dirty="0"/>
              <a:t> по изучению загрязнения воздуха в Кыргызстане.</a:t>
            </a: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52F94FD4-9207-4AA0-9726-517B7934909D}"/>
              </a:ext>
            </a:extLst>
          </p:cNvPr>
          <p:cNvSpPr/>
          <p:nvPr/>
        </p:nvSpPr>
        <p:spPr>
          <a:xfrm>
            <a:off x="7134225" y="403225"/>
            <a:ext cx="4724401" cy="3025775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03D39FD0-4D1D-4A76-BE59-334087F9292E}"/>
              </a:ext>
            </a:extLst>
          </p:cNvPr>
          <p:cNvSpPr/>
          <p:nvPr/>
        </p:nvSpPr>
        <p:spPr>
          <a:xfrm>
            <a:off x="5562600" y="3563937"/>
            <a:ext cx="5581650" cy="3025775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199938A-8E97-4248-947D-FDBF8DC2E160}"/>
              </a:ext>
            </a:extLst>
          </p:cNvPr>
          <p:cNvSpPr/>
          <p:nvPr/>
        </p:nvSpPr>
        <p:spPr>
          <a:xfrm>
            <a:off x="485776" y="619123"/>
            <a:ext cx="3267079" cy="8477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FD1A54A-2297-47AB-9361-8A132ADA2EEE}"/>
              </a:ext>
            </a:extLst>
          </p:cNvPr>
          <p:cNvSpPr/>
          <p:nvPr/>
        </p:nvSpPr>
        <p:spPr>
          <a:xfrm>
            <a:off x="752476" y="1790700"/>
            <a:ext cx="3362324" cy="374332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F56AD24-D1A0-4EDE-AC4D-0FA25CDE7BAE}"/>
              </a:ext>
            </a:extLst>
          </p:cNvPr>
          <p:cNvSpPr/>
          <p:nvPr/>
        </p:nvSpPr>
        <p:spPr>
          <a:xfrm>
            <a:off x="8248649" y="3752852"/>
            <a:ext cx="3457576" cy="269557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058A29D-9BA4-43F3-9587-32A369C69523}"/>
              </a:ext>
            </a:extLst>
          </p:cNvPr>
          <p:cNvSpPr/>
          <p:nvPr/>
        </p:nvSpPr>
        <p:spPr>
          <a:xfrm>
            <a:off x="4324350" y="619124"/>
            <a:ext cx="3905247" cy="296227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E3BC57C-DD9A-400C-A757-61A74228F2BD}"/>
              </a:ext>
            </a:extLst>
          </p:cNvPr>
          <p:cNvSpPr/>
          <p:nvPr/>
        </p:nvSpPr>
        <p:spPr>
          <a:xfrm>
            <a:off x="8439146" y="619123"/>
            <a:ext cx="3267079" cy="296227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578CA-8ACF-4648-BBF8-1D8BD880F5BC}"/>
              </a:ext>
            </a:extLst>
          </p:cNvPr>
          <p:cNvSpPr txBox="1"/>
          <p:nvPr/>
        </p:nvSpPr>
        <p:spPr>
          <a:xfrm>
            <a:off x="676276" y="771525"/>
            <a:ext cx="336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Спасибо за внимание 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7867C22-9112-4048-993E-364CAA3A0C11}"/>
              </a:ext>
            </a:extLst>
          </p:cNvPr>
          <p:cNvSpPr/>
          <p:nvPr/>
        </p:nvSpPr>
        <p:spPr>
          <a:xfrm>
            <a:off x="4210056" y="4077202"/>
            <a:ext cx="3867146" cy="224038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6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149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Отчет о прохождении стажировки  в Институте науки Токио  (Institute of Science Tokyo) 19.06.25-04.07.25</vt:lpstr>
      <vt:lpstr>Презентация PowerPoint</vt:lpstr>
      <vt:lpstr>Цель стажировки </vt:lpstr>
      <vt:lpstr>Работа в лаборатории </vt:lpstr>
      <vt:lpstr>Обучение </vt:lpstr>
      <vt:lpstr>Результаты стажировки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Aizhan Murzalieva</dc:creator>
  <cp:lastModifiedBy>Aizhan Murzalieva</cp:lastModifiedBy>
  <cp:revision>21</cp:revision>
  <dcterms:created xsi:type="dcterms:W3CDTF">2025-08-26T13:57:59Z</dcterms:created>
  <dcterms:modified xsi:type="dcterms:W3CDTF">2026-01-11T09:05:28Z</dcterms:modified>
</cp:coreProperties>
</file>